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8" r:id="rId3"/>
    <p:sldId id="329" r:id="rId4"/>
    <p:sldId id="332" r:id="rId5"/>
    <p:sldId id="330" r:id="rId6"/>
    <p:sldId id="337" r:id="rId7"/>
    <p:sldId id="380" r:id="rId8"/>
    <p:sldId id="381" r:id="rId9"/>
    <p:sldId id="387" r:id="rId10"/>
    <p:sldId id="389" r:id="rId11"/>
    <p:sldId id="388" r:id="rId12"/>
    <p:sldId id="260" r:id="rId13"/>
    <p:sldId id="264" r:id="rId14"/>
    <p:sldId id="390" r:id="rId15"/>
    <p:sldId id="335" r:id="rId16"/>
    <p:sldId id="382" r:id="rId17"/>
    <p:sldId id="384" r:id="rId18"/>
    <p:sldId id="267" r:id="rId19"/>
    <p:sldId id="271" r:id="rId20"/>
    <p:sldId id="272" r:id="rId21"/>
    <p:sldId id="273" r:id="rId22"/>
    <p:sldId id="274" r:id="rId23"/>
    <p:sldId id="275" r:id="rId24"/>
    <p:sldId id="276" r:id="rId25"/>
    <p:sldId id="270" r:id="rId26"/>
    <p:sldId id="277" r:id="rId27"/>
    <p:sldId id="334" r:id="rId28"/>
    <p:sldId id="259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8"/>
  </p:normalViewPr>
  <p:slideViewPr>
    <p:cSldViewPr snapToGrid="0">
      <p:cViewPr varScale="1">
        <p:scale>
          <a:sx n="151" d="100"/>
          <a:sy n="151" d="100"/>
        </p:scale>
        <p:origin x="75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EAC58-9FA3-A940-A840-9B2C00AACC54}" type="doc">
      <dgm:prSet loTypeId="urn:microsoft.com/office/officeart/2005/8/layout/hierarchy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660F6A5-339A-D543-B4BE-5AE3A3EC3266}">
      <dgm:prSet phldrT="[Text]" custT="1"/>
      <dgm:spPr/>
      <dgm:t>
        <a:bodyPr/>
        <a:lstStyle/>
        <a:p>
          <a:r>
            <a:rPr lang="en-US" sz="2000" b="1" dirty="0">
              <a:latin typeface="Calibri"/>
              <a:cs typeface="Calibri"/>
            </a:rPr>
            <a:t>SUJEITO</a:t>
          </a:r>
          <a:r>
            <a:rPr lang="en-US" sz="2000" b="1" baseline="0" dirty="0">
              <a:latin typeface="Calibri"/>
              <a:cs typeface="Calibri"/>
            </a:rPr>
            <a:t> PASSIVO</a:t>
          </a:r>
          <a:endParaRPr lang="en-US" sz="2000" b="1" dirty="0">
            <a:latin typeface="Calibri"/>
            <a:cs typeface="Calibri"/>
          </a:endParaRPr>
        </a:p>
      </dgm:t>
    </dgm:pt>
    <dgm:pt modelId="{62EAB7E4-A85E-F24F-971C-3780362BCD78}" type="parTrans" cxnId="{1EF59B8B-D59D-0444-9727-B78607BBF3DD}">
      <dgm:prSet/>
      <dgm:spPr/>
      <dgm:t>
        <a:bodyPr/>
        <a:lstStyle/>
        <a:p>
          <a:endParaRPr lang="en-US"/>
        </a:p>
      </dgm:t>
    </dgm:pt>
    <dgm:pt modelId="{E33A2C00-E152-3D46-8EAD-8FFCF5123F5F}" type="sibTrans" cxnId="{1EF59B8B-D59D-0444-9727-B78607BBF3DD}">
      <dgm:prSet/>
      <dgm:spPr/>
      <dgm:t>
        <a:bodyPr/>
        <a:lstStyle/>
        <a:p>
          <a:endParaRPr lang="en-US"/>
        </a:p>
      </dgm:t>
    </dgm:pt>
    <dgm:pt modelId="{46E0CDC0-88C5-3440-BEB7-C0ABD9AAFF1A}">
      <dgm:prSet phldrT="[Text]" custT="1"/>
      <dgm:spPr/>
      <dgm:t>
        <a:bodyPr/>
        <a:lstStyle/>
        <a:p>
          <a:r>
            <a:rPr lang="en-US" sz="2000" b="1" dirty="0">
              <a:latin typeface="Calibri"/>
              <a:cs typeface="Calibri"/>
            </a:rPr>
            <a:t>CONTRIBUINTE</a:t>
          </a:r>
        </a:p>
      </dgm:t>
    </dgm:pt>
    <dgm:pt modelId="{67039D66-21F8-F54B-BB34-2BCC3E6F7FC9}" type="parTrans" cxnId="{F553DE00-425C-FF4E-A5F1-54DFE9D133BC}">
      <dgm:prSet/>
      <dgm:spPr/>
      <dgm:t>
        <a:bodyPr/>
        <a:lstStyle/>
        <a:p>
          <a:endParaRPr lang="en-US"/>
        </a:p>
      </dgm:t>
    </dgm:pt>
    <dgm:pt modelId="{A11D1C00-8C11-9D4B-8AEE-F145706A1B2D}" type="sibTrans" cxnId="{F553DE00-425C-FF4E-A5F1-54DFE9D133BC}">
      <dgm:prSet/>
      <dgm:spPr/>
      <dgm:t>
        <a:bodyPr/>
        <a:lstStyle/>
        <a:p>
          <a:endParaRPr lang="en-US"/>
        </a:p>
      </dgm:t>
    </dgm:pt>
    <dgm:pt modelId="{4B271CB4-3B58-834B-8622-15862BE47FB9}">
      <dgm:prSet phldrT="[Text]" custT="1"/>
      <dgm:spPr/>
      <dgm:t>
        <a:bodyPr/>
        <a:lstStyle/>
        <a:p>
          <a:r>
            <a:rPr lang="en-US" sz="2000" b="1" dirty="0">
              <a:latin typeface="Calibri"/>
              <a:cs typeface="Calibri"/>
            </a:rPr>
            <a:t>RESPONSÁVEL</a:t>
          </a:r>
        </a:p>
      </dgm:t>
    </dgm:pt>
    <dgm:pt modelId="{912182CD-F72C-3F4B-99F3-A2186D7A1D60}" type="parTrans" cxnId="{CCA332B9-AF67-C44F-B996-B5DE37551C7A}">
      <dgm:prSet/>
      <dgm:spPr/>
      <dgm:t>
        <a:bodyPr/>
        <a:lstStyle/>
        <a:p>
          <a:endParaRPr lang="en-US"/>
        </a:p>
      </dgm:t>
    </dgm:pt>
    <dgm:pt modelId="{A011671A-CFD5-7B41-A1F9-6D2F02176A25}" type="sibTrans" cxnId="{CCA332B9-AF67-C44F-B996-B5DE37551C7A}">
      <dgm:prSet/>
      <dgm:spPr/>
      <dgm:t>
        <a:bodyPr/>
        <a:lstStyle/>
        <a:p>
          <a:endParaRPr lang="en-US"/>
        </a:p>
      </dgm:t>
    </dgm:pt>
    <dgm:pt modelId="{CFD84C57-AA93-0C45-97DA-1E87F4161DA4}" type="pres">
      <dgm:prSet presAssocID="{BA0EAC58-9FA3-A940-A840-9B2C00AACC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0C3892-D3FA-944F-BE54-04D638222471}" type="pres">
      <dgm:prSet presAssocID="{6660F6A5-339A-D543-B4BE-5AE3A3EC3266}" presName="hierRoot1" presStyleCnt="0"/>
      <dgm:spPr/>
    </dgm:pt>
    <dgm:pt modelId="{02ED5271-F060-9641-A703-BCF5A9F1AE9B}" type="pres">
      <dgm:prSet presAssocID="{6660F6A5-339A-D543-B4BE-5AE3A3EC3266}" presName="composite" presStyleCnt="0"/>
      <dgm:spPr/>
    </dgm:pt>
    <dgm:pt modelId="{7DD10DA8-34A2-8F43-BAC3-503B48626C6B}" type="pres">
      <dgm:prSet presAssocID="{6660F6A5-339A-D543-B4BE-5AE3A3EC3266}" presName="background" presStyleLbl="node0" presStyleIdx="0" presStyleCnt="1"/>
      <dgm:spPr>
        <a:solidFill>
          <a:srgbClr val="7030A0"/>
        </a:solidFill>
      </dgm:spPr>
    </dgm:pt>
    <dgm:pt modelId="{CC7B1050-DAA7-C94B-AFB3-76CF9FFB7EC7}" type="pres">
      <dgm:prSet presAssocID="{6660F6A5-339A-D543-B4BE-5AE3A3EC3266}" presName="text" presStyleLbl="fgAcc0" presStyleIdx="0" presStyleCnt="1" custLinFactNeighborX="-424" custLinFactNeighborY="-1022">
        <dgm:presLayoutVars>
          <dgm:chPref val="3"/>
        </dgm:presLayoutVars>
      </dgm:prSet>
      <dgm:spPr/>
    </dgm:pt>
    <dgm:pt modelId="{A18E4C3A-B2DB-D145-A796-AC5F5FA82683}" type="pres">
      <dgm:prSet presAssocID="{6660F6A5-339A-D543-B4BE-5AE3A3EC3266}" presName="hierChild2" presStyleCnt="0"/>
      <dgm:spPr/>
    </dgm:pt>
    <dgm:pt modelId="{1FC6BFCA-8F3C-244A-AD35-814E7B591F66}" type="pres">
      <dgm:prSet presAssocID="{67039D66-21F8-F54B-BB34-2BCC3E6F7FC9}" presName="Name10" presStyleLbl="parChTrans1D2" presStyleIdx="0" presStyleCnt="2"/>
      <dgm:spPr/>
    </dgm:pt>
    <dgm:pt modelId="{0EDDEA58-F067-8E4E-9FDB-CA8FAA52F2FD}" type="pres">
      <dgm:prSet presAssocID="{46E0CDC0-88C5-3440-BEB7-C0ABD9AAFF1A}" presName="hierRoot2" presStyleCnt="0"/>
      <dgm:spPr/>
    </dgm:pt>
    <dgm:pt modelId="{1617B30A-F819-564C-8623-73CBF7B1B746}" type="pres">
      <dgm:prSet presAssocID="{46E0CDC0-88C5-3440-BEB7-C0ABD9AAFF1A}" presName="composite2" presStyleCnt="0"/>
      <dgm:spPr/>
    </dgm:pt>
    <dgm:pt modelId="{A288AC97-00D4-C44E-A4AE-3F3930F4FCE9}" type="pres">
      <dgm:prSet presAssocID="{46E0CDC0-88C5-3440-BEB7-C0ABD9AAFF1A}" presName="background2" presStyleLbl="node2" presStyleIdx="0" presStyleCnt="2"/>
      <dgm:spPr>
        <a:solidFill>
          <a:srgbClr val="7030A0"/>
        </a:solidFill>
      </dgm:spPr>
    </dgm:pt>
    <dgm:pt modelId="{52FF894A-0192-904F-8C88-541167152ED9}" type="pres">
      <dgm:prSet presAssocID="{46E0CDC0-88C5-3440-BEB7-C0ABD9AAFF1A}" presName="text2" presStyleLbl="fgAcc2" presStyleIdx="0" presStyleCnt="2">
        <dgm:presLayoutVars>
          <dgm:chPref val="3"/>
        </dgm:presLayoutVars>
      </dgm:prSet>
      <dgm:spPr/>
    </dgm:pt>
    <dgm:pt modelId="{FE9709B6-C672-FA45-892C-96B9A9731D7B}" type="pres">
      <dgm:prSet presAssocID="{46E0CDC0-88C5-3440-BEB7-C0ABD9AAFF1A}" presName="hierChild3" presStyleCnt="0"/>
      <dgm:spPr/>
    </dgm:pt>
    <dgm:pt modelId="{251856AF-4179-964A-A319-1C9CFC4D8E6F}" type="pres">
      <dgm:prSet presAssocID="{912182CD-F72C-3F4B-99F3-A2186D7A1D60}" presName="Name10" presStyleLbl="parChTrans1D2" presStyleIdx="1" presStyleCnt="2"/>
      <dgm:spPr/>
    </dgm:pt>
    <dgm:pt modelId="{18AEB372-C947-FF4F-BA6D-E10BDA26C67C}" type="pres">
      <dgm:prSet presAssocID="{4B271CB4-3B58-834B-8622-15862BE47FB9}" presName="hierRoot2" presStyleCnt="0"/>
      <dgm:spPr/>
    </dgm:pt>
    <dgm:pt modelId="{1A8C3742-A79F-1F46-8279-947DC92F5C68}" type="pres">
      <dgm:prSet presAssocID="{4B271CB4-3B58-834B-8622-15862BE47FB9}" presName="composite2" presStyleCnt="0"/>
      <dgm:spPr/>
    </dgm:pt>
    <dgm:pt modelId="{A2F7FA17-E4EB-B947-BC0F-82FB0B51BBBD}" type="pres">
      <dgm:prSet presAssocID="{4B271CB4-3B58-834B-8622-15862BE47FB9}" presName="background2" presStyleLbl="node2" presStyleIdx="1" presStyleCnt="2"/>
      <dgm:spPr>
        <a:solidFill>
          <a:srgbClr val="7030A0"/>
        </a:solidFill>
      </dgm:spPr>
    </dgm:pt>
    <dgm:pt modelId="{34079EF7-5C0D-8040-B1FD-F5978C93C478}" type="pres">
      <dgm:prSet presAssocID="{4B271CB4-3B58-834B-8622-15862BE47FB9}" presName="text2" presStyleLbl="fgAcc2" presStyleIdx="1" presStyleCnt="2">
        <dgm:presLayoutVars>
          <dgm:chPref val="3"/>
        </dgm:presLayoutVars>
      </dgm:prSet>
      <dgm:spPr/>
    </dgm:pt>
    <dgm:pt modelId="{4E5A13E9-0A6D-E743-BF6F-4596022E4375}" type="pres">
      <dgm:prSet presAssocID="{4B271CB4-3B58-834B-8622-15862BE47FB9}" presName="hierChild3" presStyleCnt="0"/>
      <dgm:spPr/>
    </dgm:pt>
  </dgm:ptLst>
  <dgm:cxnLst>
    <dgm:cxn modelId="{F553DE00-425C-FF4E-A5F1-54DFE9D133BC}" srcId="{6660F6A5-339A-D543-B4BE-5AE3A3EC3266}" destId="{46E0CDC0-88C5-3440-BEB7-C0ABD9AAFF1A}" srcOrd="0" destOrd="0" parTransId="{67039D66-21F8-F54B-BB34-2BCC3E6F7FC9}" sibTransId="{A11D1C00-8C11-9D4B-8AEE-F145706A1B2D}"/>
    <dgm:cxn modelId="{58C86E4D-19EF-8849-A5AC-BF04DAECD821}" type="presOf" srcId="{4B271CB4-3B58-834B-8622-15862BE47FB9}" destId="{34079EF7-5C0D-8040-B1FD-F5978C93C478}" srcOrd="0" destOrd="0" presId="urn:microsoft.com/office/officeart/2005/8/layout/hierarchy1"/>
    <dgm:cxn modelId="{94A3A253-6D83-994D-A31D-FE228269BA58}" type="presOf" srcId="{46E0CDC0-88C5-3440-BEB7-C0ABD9AAFF1A}" destId="{52FF894A-0192-904F-8C88-541167152ED9}" srcOrd="0" destOrd="0" presId="urn:microsoft.com/office/officeart/2005/8/layout/hierarchy1"/>
    <dgm:cxn modelId="{A29D3655-8C98-134C-A370-E041AA8DF12C}" type="presOf" srcId="{BA0EAC58-9FA3-A940-A840-9B2C00AACC54}" destId="{CFD84C57-AA93-0C45-97DA-1E87F4161DA4}" srcOrd="0" destOrd="0" presId="urn:microsoft.com/office/officeart/2005/8/layout/hierarchy1"/>
    <dgm:cxn modelId="{1EF59B8B-D59D-0444-9727-B78607BBF3DD}" srcId="{BA0EAC58-9FA3-A940-A840-9B2C00AACC54}" destId="{6660F6A5-339A-D543-B4BE-5AE3A3EC3266}" srcOrd="0" destOrd="0" parTransId="{62EAB7E4-A85E-F24F-971C-3780362BCD78}" sibTransId="{E33A2C00-E152-3D46-8EAD-8FFCF5123F5F}"/>
    <dgm:cxn modelId="{1BA2A1A8-BE81-4E49-A573-66FD19B97E92}" type="presOf" srcId="{6660F6A5-339A-D543-B4BE-5AE3A3EC3266}" destId="{CC7B1050-DAA7-C94B-AFB3-76CF9FFB7EC7}" srcOrd="0" destOrd="0" presId="urn:microsoft.com/office/officeart/2005/8/layout/hierarchy1"/>
    <dgm:cxn modelId="{DECFBCAE-321B-8E4E-9E51-D934E62DC340}" type="presOf" srcId="{912182CD-F72C-3F4B-99F3-A2186D7A1D60}" destId="{251856AF-4179-964A-A319-1C9CFC4D8E6F}" srcOrd="0" destOrd="0" presId="urn:microsoft.com/office/officeart/2005/8/layout/hierarchy1"/>
    <dgm:cxn modelId="{DED0CAAE-7B00-DE4B-9317-949DBA718F4E}" type="presOf" srcId="{67039D66-21F8-F54B-BB34-2BCC3E6F7FC9}" destId="{1FC6BFCA-8F3C-244A-AD35-814E7B591F66}" srcOrd="0" destOrd="0" presId="urn:microsoft.com/office/officeart/2005/8/layout/hierarchy1"/>
    <dgm:cxn modelId="{CCA332B9-AF67-C44F-B996-B5DE37551C7A}" srcId="{6660F6A5-339A-D543-B4BE-5AE3A3EC3266}" destId="{4B271CB4-3B58-834B-8622-15862BE47FB9}" srcOrd="1" destOrd="0" parTransId="{912182CD-F72C-3F4B-99F3-A2186D7A1D60}" sibTransId="{A011671A-CFD5-7B41-A1F9-6D2F02176A25}"/>
    <dgm:cxn modelId="{C65DBAD2-2074-C748-9558-F0AB6E703279}" type="presParOf" srcId="{CFD84C57-AA93-0C45-97DA-1E87F4161DA4}" destId="{D30C3892-D3FA-944F-BE54-04D638222471}" srcOrd="0" destOrd="0" presId="urn:microsoft.com/office/officeart/2005/8/layout/hierarchy1"/>
    <dgm:cxn modelId="{B97CB4AB-2A0A-0A47-85B9-8E0F744D075D}" type="presParOf" srcId="{D30C3892-D3FA-944F-BE54-04D638222471}" destId="{02ED5271-F060-9641-A703-BCF5A9F1AE9B}" srcOrd="0" destOrd="0" presId="urn:microsoft.com/office/officeart/2005/8/layout/hierarchy1"/>
    <dgm:cxn modelId="{7F0B791A-C196-0D4A-A4EB-F724045828A9}" type="presParOf" srcId="{02ED5271-F060-9641-A703-BCF5A9F1AE9B}" destId="{7DD10DA8-34A2-8F43-BAC3-503B48626C6B}" srcOrd="0" destOrd="0" presId="urn:microsoft.com/office/officeart/2005/8/layout/hierarchy1"/>
    <dgm:cxn modelId="{EC45B274-633B-394F-B8D2-7CA3C7E0F71B}" type="presParOf" srcId="{02ED5271-F060-9641-A703-BCF5A9F1AE9B}" destId="{CC7B1050-DAA7-C94B-AFB3-76CF9FFB7EC7}" srcOrd="1" destOrd="0" presId="urn:microsoft.com/office/officeart/2005/8/layout/hierarchy1"/>
    <dgm:cxn modelId="{8E5501D9-611F-AA45-B676-42B873E16CB8}" type="presParOf" srcId="{D30C3892-D3FA-944F-BE54-04D638222471}" destId="{A18E4C3A-B2DB-D145-A796-AC5F5FA82683}" srcOrd="1" destOrd="0" presId="urn:microsoft.com/office/officeart/2005/8/layout/hierarchy1"/>
    <dgm:cxn modelId="{5AF5FF6A-DA6D-BB45-A275-952BB02332DD}" type="presParOf" srcId="{A18E4C3A-B2DB-D145-A796-AC5F5FA82683}" destId="{1FC6BFCA-8F3C-244A-AD35-814E7B591F66}" srcOrd="0" destOrd="0" presId="urn:microsoft.com/office/officeart/2005/8/layout/hierarchy1"/>
    <dgm:cxn modelId="{6C26A1FF-8596-C846-B8D2-C171D9BB15B1}" type="presParOf" srcId="{A18E4C3A-B2DB-D145-A796-AC5F5FA82683}" destId="{0EDDEA58-F067-8E4E-9FDB-CA8FAA52F2FD}" srcOrd="1" destOrd="0" presId="urn:microsoft.com/office/officeart/2005/8/layout/hierarchy1"/>
    <dgm:cxn modelId="{2D89FDB5-C0C8-CF41-8005-D7E4F59FEF6E}" type="presParOf" srcId="{0EDDEA58-F067-8E4E-9FDB-CA8FAA52F2FD}" destId="{1617B30A-F819-564C-8623-73CBF7B1B746}" srcOrd="0" destOrd="0" presId="urn:microsoft.com/office/officeart/2005/8/layout/hierarchy1"/>
    <dgm:cxn modelId="{7E766D78-80C6-9546-9563-33A5B68C63A7}" type="presParOf" srcId="{1617B30A-F819-564C-8623-73CBF7B1B746}" destId="{A288AC97-00D4-C44E-A4AE-3F3930F4FCE9}" srcOrd="0" destOrd="0" presId="urn:microsoft.com/office/officeart/2005/8/layout/hierarchy1"/>
    <dgm:cxn modelId="{7ABCB895-F5C1-344A-987B-60C1F01F1943}" type="presParOf" srcId="{1617B30A-F819-564C-8623-73CBF7B1B746}" destId="{52FF894A-0192-904F-8C88-541167152ED9}" srcOrd="1" destOrd="0" presId="urn:microsoft.com/office/officeart/2005/8/layout/hierarchy1"/>
    <dgm:cxn modelId="{37C9D79E-19D6-5A42-A22C-0D8960A925D3}" type="presParOf" srcId="{0EDDEA58-F067-8E4E-9FDB-CA8FAA52F2FD}" destId="{FE9709B6-C672-FA45-892C-96B9A9731D7B}" srcOrd="1" destOrd="0" presId="urn:microsoft.com/office/officeart/2005/8/layout/hierarchy1"/>
    <dgm:cxn modelId="{F9439272-4D4C-1B48-B992-5CB8402713D8}" type="presParOf" srcId="{A18E4C3A-B2DB-D145-A796-AC5F5FA82683}" destId="{251856AF-4179-964A-A319-1C9CFC4D8E6F}" srcOrd="2" destOrd="0" presId="urn:microsoft.com/office/officeart/2005/8/layout/hierarchy1"/>
    <dgm:cxn modelId="{EDC89BD0-5357-984E-BB6F-33A0E3F640F1}" type="presParOf" srcId="{A18E4C3A-B2DB-D145-A796-AC5F5FA82683}" destId="{18AEB372-C947-FF4F-BA6D-E10BDA26C67C}" srcOrd="3" destOrd="0" presId="urn:microsoft.com/office/officeart/2005/8/layout/hierarchy1"/>
    <dgm:cxn modelId="{81EB5D1D-6856-FC4D-A0D7-85E9200A7756}" type="presParOf" srcId="{18AEB372-C947-FF4F-BA6D-E10BDA26C67C}" destId="{1A8C3742-A79F-1F46-8279-947DC92F5C68}" srcOrd="0" destOrd="0" presId="urn:microsoft.com/office/officeart/2005/8/layout/hierarchy1"/>
    <dgm:cxn modelId="{9B7ED229-3D4B-BB41-81A3-E48E0D499FA9}" type="presParOf" srcId="{1A8C3742-A79F-1F46-8279-947DC92F5C68}" destId="{A2F7FA17-E4EB-B947-BC0F-82FB0B51BBBD}" srcOrd="0" destOrd="0" presId="urn:microsoft.com/office/officeart/2005/8/layout/hierarchy1"/>
    <dgm:cxn modelId="{34BC8C35-3DEA-AC41-A8DC-721945C6F659}" type="presParOf" srcId="{1A8C3742-A79F-1F46-8279-947DC92F5C68}" destId="{34079EF7-5C0D-8040-B1FD-F5978C93C478}" srcOrd="1" destOrd="0" presId="urn:microsoft.com/office/officeart/2005/8/layout/hierarchy1"/>
    <dgm:cxn modelId="{BC6AB1A2-8040-8947-91BB-E204BB50D47E}" type="presParOf" srcId="{18AEB372-C947-FF4F-BA6D-E10BDA26C67C}" destId="{4E5A13E9-0A6D-E743-BF6F-4596022E43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7B391-4050-AF47-8200-5B76FC72827C}" type="doc">
      <dgm:prSet loTypeId="urn:microsoft.com/office/officeart/2005/8/layout/hierarchy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6D0144-B038-214D-B751-1441495A23A6}">
      <dgm:prSet phldrT="[Text]" custT="1"/>
      <dgm:spPr/>
      <dgm:t>
        <a:bodyPr/>
        <a:lstStyle/>
        <a:p>
          <a:r>
            <a:rPr lang="en-US" sz="1800" b="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rPr>
            <a:t>RESPONSÁVEL</a:t>
          </a:r>
        </a:p>
      </dgm:t>
    </dgm:pt>
    <dgm:pt modelId="{872E49BA-8DA2-C141-BE46-F5453DDAB137}" type="parTrans" cxnId="{09FC33E8-7655-0D4F-BA11-0E993FE3BEA9}">
      <dgm:prSet/>
      <dgm:spPr/>
      <dgm:t>
        <a:bodyPr/>
        <a:lstStyle/>
        <a:p>
          <a:endParaRPr lang="en-US"/>
        </a:p>
      </dgm:t>
    </dgm:pt>
    <dgm:pt modelId="{CDB2A660-B7DC-8D41-967E-B1681F584672}" type="sibTrans" cxnId="{09FC33E8-7655-0D4F-BA11-0E993FE3BEA9}">
      <dgm:prSet/>
      <dgm:spPr/>
      <dgm:t>
        <a:bodyPr/>
        <a:lstStyle/>
        <a:p>
          <a:endParaRPr lang="en-US"/>
        </a:p>
      </dgm:t>
    </dgm:pt>
    <dgm:pt modelId="{F36CFB4D-B9B4-EC40-B169-F35507654AA0}">
      <dgm:prSet phldrT="[Text]"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TRANSFERÊNCIA</a:t>
          </a:r>
        </a:p>
      </dgm:t>
    </dgm:pt>
    <dgm:pt modelId="{F308C26E-678D-6E4F-96EC-DE67DB8A0A62}" type="parTrans" cxnId="{111C5EED-1465-4741-A315-B76A4DE2A329}">
      <dgm:prSet/>
      <dgm:spPr/>
      <dgm:t>
        <a:bodyPr/>
        <a:lstStyle/>
        <a:p>
          <a:endParaRPr lang="en-US"/>
        </a:p>
      </dgm:t>
    </dgm:pt>
    <dgm:pt modelId="{DD099AF3-C417-B34A-BFE4-1E403DDD73C7}" type="sibTrans" cxnId="{111C5EED-1465-4741-A315-B76A4DE2A329}">
      <dgm:prSet/>
      <dgm:spPr/>
      <dgm:t>
        <a:bodyPr/>
        <a:lstStyle/>
        <a:p>
          <a:endParaRPr lang="en-US"/>
        </a:p>
      </dgm:t>
    </dgm:pt>
    <dgm:pt modelId="{37E75BC1-1F98-074D-B650-B77A3DA32369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SUCESSÃO</a:t>
          </a:r>
        </a:p>
      </dgm:t>
    </dgm:pt>
    <dgm:pt modelId="{C5D2B1D9-4397-E246-ACE2-34F15D3882C8}" type="parTrans" cxnId="{4655A3AE-AC9F-A140-8905-A4C25022C851}">
      <dgm:prSet/>
      <dgm:spPr/>
      <dgm:t>
        <a:bodyPr/>
        <a:lstStyle/>
        <a:p>
          <a:endParaRPr lang="en-US"/>
        </a:p>
      </dgm:t>
    </dgm:pt>
    <dgm:pt modelId="{F3E8B95E-1F76-3B4A-A36F-A02F02D12161}" type="sibTrans" cxnId="{4655A3AE-AC9F-A140-8905-A4C25022C851}">
      <dgm:prSet/>
      <dgm:spPr/>
      <dgm:t>
        <a:bodyPr/>
        <a:lstStyle/>
        <a:p>
          <a:endParaRPr lang="en-US"/>
        </a:p>
      </dgm:t>
    </dgm:pt>
    <dgm:pt modelId="{79C0B9F0-1238-644C-9CB2-F1238FC1606A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INFRAÇÕES</a:t>
          </a:r>
        </a:p>
      </dgm:t>
    </dgm:pt>
    <dgm:pt modelId="{F36DED4B-9E7A-9841-81EE-EEC1410B1CC4}" type="parTrans" cxnId="{8280EDFC-74C5-2D44-92E6-0D6B742087EC}">
      <dgm:prSet/>
      <dgm:spPr/>
      <dgm:t>
        <a:bodyPr/>
        <a:lstStyle/>
        <a:p>
          <a:endParaRPr lang="en-US"/>
        </a:p>
      </dgm:t>
    </dgm:pt>
    <dgm:pt modelId="{6F29731E-DB7B-A24D-9AC1-E7DB0EC98F79}" type="sibTrans" cxnId="{8280EDFC-74C5-2D44-92E6-0D6B742087EC}">
      <dgm:prSet/>
      <dgm:spPr/>
      <dgm:t>
        <a:bodyPr/>
        <a:lstStyle/>
        <a:p>
          <a:endParaRPr lang="en-US"/>
        </a:p>
      </dgm:t>
    </dgm:pt>
    <dgm:pt modelId="{9F4C1667-BE0E-C147-9D6D-AA6E0A60DF35}">
      <dgm:prSet phldrT="[Text]"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SUBSTITUIÇAO</a:t>
          </a:r>
        </a:p>
      </dgm:t>
    </dgm:pt>
    <dgm:pt modelId="{47C72235-38D4-4A4B-9D3C-442B912F1F63}" type="parTrans" cxnId="{7E227E2E-B002-6346-8270-841856C364DB}">
      <dgm:prSet/>
      <dgm:spPr/>
      <dgm:t>
        <a:bodyPr/>
        <a:lstStyle/>
        <a:p>
          <a:endParaRPr lang="en-US"/>
        </a:p>
      </dgm:t>
    </dgm:pt>
    <dgm:pt modelId="{61ADD83C-45E5-F744-8D72-81B4141B790B}" type="sibTrans" cxnId="{7E227E2E-B002-6346-8270-841856C364DB}">
      <dgm:prSet/>
      <dgm:spPr/>
      <dgm:t>
        <a:bodyPr/>
        <a:lstStyle/>
        <a:p>
          <a:endParaRPr lang="en-US"/>
        </a:p>
      </dgm:t>
    </dgm:pt>
    <dgm:pt modelId="{5A4BE8A1-1990-9C40-9955-22C51730C532}">
      <dgm:prSet phldrT="[Text]" custT="1"/>
      <dgm:spPr/>
      <dgm:t>
        <a:bodyPr/>
        <a:lstStyle/>
        <a:p>
          <a:r>
            <a:rPr lang="en-US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PROGRESSIVA</a:t>
          </a:r>
        </a:p>
      </dgm:t>
    </dgm:pt>
    <dgm:pt modelId="{892E733D-2312-8942-B44A-7188D5E0BEFB}" type="parTrans" cxnId="{A66C5DFD-AD09-9244-A055-B643299C1005}">
      <dgm:prSet/>
      <dgm:spPr/>
      <dgm:t>
        <a:bodyPr/>
        <a:lstStyle/>
        <a:p>
          <a:endParaRPr lang="en-US"/>
        </a:p>
      </dgm:t>
    </dgm:pt>
    <dgm:pt modelId="{ACF2B2D0-6DFC-E747-9162-BCB351F6E342}" type="sibTrans" cxnId="{A66C5DFD-AD09-9244-A055-B643299C1005}">
      <dgm:prSet/>
      <dgm:spPr/>
      <dgm:t>
        <a:bodyPr/>
        <a:lstStyle/>
        <a:p>
          <a:endParaRPr lang="en-US"/>
        </a:p>
      </dgm:t>
    </dgm:pt>
    <dgm:pt modelId="{AB946BD7-8CAD-9644-BAE0-9C1F3F2D59DF}">
      <dgm:prSet custT="1"/>
      <dgm:spPr/>
      <dgm:t>
        <a:bodyPr/>
        <a:lstStyle/>
        <a:p>
          <a:r>
            <a:rPr lang="en-US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REGRESSIVA</a:t>
          </a:r>
        </a:p>
      </dgm:t>
    </dgm:pt>
    <dgm:pt modelId="{24027A5E-1B5E-154B-8A88-A19542B9934D}" type="parTrans" cxnId="{E7F71917-A9A1-6440-B62D-7A5CCA135460}">
      <dgm:prSet/>
      <dgm:spPr/>
      <dgm:t>
        <a:bodyPr/>
        <a:lstStyle/>
        <a:p>
          <a:endParaRPr lang="en-US"/>
        </a:p>
      </dgm:t>
    </dgm:pt>
    <dgm:pt modelId="{A99F64A2-B7A1-5A4D-9156-9963DD035DDF}" type="sibTrans" cxnId="{E7F71917-A9A1-6440-B62D-7A5CCA135460}">
      <dgm:prSet/>
      <dgm:spPr/>
      <dgm:t>
        <a:bodyPr/>
        <a:lstStyle/>
        <a:p>
          <a:endParaRPr lang="en-US"/>
        </a:p>
      </dgm:t>
    </dgm:pt>
    <dgm:pt modelId="{07EC6A0D-84B7-EC48-856F-869D5C785205}">
      <dgm:prSet custT="1"/>
      <dgm:spPr/>
      <dgm:t>
        <a:bodyPr/>
        <a:lstStyle/>
        <a:p>
          <a:r>
            <a:rPr lang="en-US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TERCEIROS</a:t>
          </a:r>
        </a:p>
      </dgm:t>
    </dgm:pt>
    <dgm:pt modelId="{43AB0662-C032-924C-ABFE-11C1C810C560}" type="parTrans" cxnId="{1C72E98B-41B4-8E4A-813A-78588B5B0638}">
      <dgm:prSet/>
      <dgm:spPr/>
      <dgm:t>
        <a:bodyPr/>
        <a:lstStyle/>
        <a:p>
          <a:endParaRPr lang="en-US"/>
        </a:p>
      </dgm:t>
    </dgm:pt>
    <dgm:pt modelId="{B72439D7-1C19-744A-8240-51F30237FFDC}" type="sibTrans" cxnId="{1C72E98B-41B4-8E4A-813A-78588B5B0638}">
      <dgm:prSet/>
      <dgm:spPr/>
      <dgm:t>
        <a:bodyPr/>
        <a:lstStyle/>
        <a:p>
          <a:endParaRPr lang="en-US"/>
        </a:p>
      </dgm:t>
    </dgm:pt>
    <dgm:pt modelId="{7829A26C-604F-964B-A17B-E3E82B63FFC5}">
      <dgm:prSet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CONCOMITANTE</a:t>
          </a:r>
        </a:p>
      </dgm:t>
    </dgm:pt>
    <dgm:pt modelId="{9FC68AE4-66D5-F942-949F-3DB491E3A719}" type="parTrans" cxnId="{25FE37B0-08B6-4B4B-AA90-C3493802BAE6}">
      <dgm:prSet/>
      <dgm:spPr/>
      <dgm:t>
        <a:bodyPr/>
        <a:lstStyle/>
        <a:p>
          <a:endParaRPr lang="pt-BR"/>
        </a:p>
      </dgm:t>
    </dgm:pt>
    <dgm:pt modelId="{50518972-972E-E749-AE39-F982CADE7F04}" type="sibTrans" cxnId="{25FE37B0-08B6-4B4B-AA90-C3493802BAE6}">
      <dgm:prSet/>
      <dgm:spPr/>
      <dgm:t>
        <a:bodyPr/>
        <a:lstStyle/>
        <a:p>
          <a:endParaRPr lang="pt-BR"/>
        </a:p>
      </dgm:t>
    </dgm:pt>
    <dgm:pt modelId="{45F2161F-CC97-534A-8E34-9833DB007461}" type="pres">
      <dgm:prSet presAssocID="{6317B391-4050-AF47-8200-5B76FC72827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D3043A7-FCA7-EC4C-9BE2-28A26A8BEAEE}" type="pres">
      <dgm:prSet presAssocID="{BE6D0144-B038-214D-B751-1441495A23A6}" presName="root1" presStyleCnt="0"/>
      <dgm:spPr/>
    </dgm:pt>
    <dgm:pt modelId="{D24FEE29-6F07-EE45-9DD9-49BE0D739AF4}" type="pres">
      <dgm:prSet presAssocID="{BE6D0144-B038-214D-B751-1441495A23A6}" presName="LevelOneTextNode" presStyleLbl="node0" presStyleIdx="0" presStyleCnt="1">
        <dgm:presLayoutVars>
          <dgm:chPref val="3"/>
        </dgm:presLayoutVars>
      </dgm:prSet>
      <dgm:spPr/>
    </dgm:pt>
    <dgm:pt modelId="{371B8FE0-9BCC-3341-BB61-E28DCA5E003B}" type="pres">
      <dgm:prSet presAssocID="{BE6D0144-B038-214D-B751-1441495A23A6}" presName="level2hierChild" presStyleCnt="0"/>
      <dgm:spPr/>
    </dgm:pt>
    <dgm:pt modelId="{DE4AC817-9BE7-CE4E-81AD-4CBC25342F6B}" type="pres">
      <dgm:prSet presAssocID="{F308C26E-678D-6E4F-96EC-DE67DB8A0A62}" presName="conn2-1" presStyleLbl="parChTrans1D2" presStyleIdx="0" presStyleCnt="2"/>
      <dgm:spPr/>
    </dgm:pt>
    <dgm:pt modelId="{346570C5-6292-B847-9340-23B1BAD62236}" type="pres">
      <dgm:prSet presAssocID="{F308C26E-678D-6E4F-96EC-DE67DB8A0A62}" presName="connTx" presStyleLbl="parChTrans1D2" presStyleIdx="0" presStyleCnt="2"/>
      <dgm:spPr/>
    </dgm:pt>
    <dgm:pt modelId="{204BF379-85E0-DF48-971A-7752576BE31F}" type="pres">
      <dgm:prSet presAssocID="{F36CFB4D-B9B4-EC40-B169-F35507654AA0}" presName="root2" presStyleCnt="0"/>
      <dgm:spPr/>
    </dgm:pt>
    <dgm:pt modelId="{40EA277E-AE00-C548-AE5A-4E4D811F22F7}" type="pres">
      <dgm:prSet presAssocID="{F36CFB4D-B9B4-EC40-B169-F35507654AA0}" presName="LevelTwoTextNode" presStyleLbl="node2" presStyleIdx="0" presStyleCnt="2" custScaleX="113609">
        <dgm:presLayoutVars>
          <dgm:chPref val="3"/>
        </dgm:presLayoutVars>
      </dgm:prSet>
      <dgm:spPr/>
    </dgm:pt>
    <dgm:pt modelId="{3C2ECC07-465E-3F45-8931-55C7F6FCEC1C}" type="pres">
      <dgm:prSet presAssocID="{F36CFB4D-B9B4-EC40-B169-F35507654AA0}" presName="level3hierChild" presStyleCnt="0"/>
      <dgm:spPr/>
    </dgm:pt>
    <dgm:pt modelId="{4EBF1647-7B0B-0D44-BAD6-3013FAF97D17}" type="pres">
      <dgm:prSet presAssocID="{C5D2B1D9-4397-E246-ACE2-34F15D3882C8}" presName="conn2-1" presStyleLbl="parChTrans1D3" presStyleIdx="0" presStyleCnt="6"/>
      <dgm:spPr/>
    </dgm:pt>
    <dgm:pt modelId="{AAD5B1F2-84BC-DE4D-A8AB-7AFEBED3B861}" type="pres">
      <dgm:prSet presAssocID="{C5D2B1D9-4397-E246-ACE2-34F15D3882C8}" presName="connTx" presStyleLbl="parChTrans1D3" presStyleIdx="0" presStyleCnt="6"/>
      <dgm:spPr/>
    </dgm:pt>
    <dgm:pt modelId="{381E65B1-5225-1241-9152-797F5BBB8C67}" type="pres">
      <dgm:prSet presAssocID="{37E75BC1-1F98-074D-B650-B77A3DA32369}" presName="root2" presStyleCnt="0"/>
      <dgm:spPr/>
    </dgm:pt>
    <dgm:pt modelId="{CF7D3CAA-63A4-784E-8EAA-6AC74D9E738E}" type="pres">
      <dgm:prSet presAssocID="{37E75BC1-1F98-074D-B650-B77A3DA32369}" presName="LevelTwoTextNode" presStyleLbl="node3" presStyleIdx="0" presStyleCnt="6">
        <dgm:presLayoutVars>
          <dgm:chPref val="3"/>
        </dgm:presLayoutVars>
      </dgm:prSet>
      <dgm:spPr/>
    </dgm:pt>
    <dgm:pt modelId="{66941287-A6A2-2446-A5A8-F5C502456DF6}" type="pres">
      <dgm:prSet presAssocID="{37E75BC1-1F98-074D-B650-B77A3DA32369}" presName="level3hierChild" presStyleCnt="0"/>
      <dgm:spPr/>
    </dgm:pt>
    <dgm:pt modelId="{D424AE6D-B43B-3346-AB2C-DEF4994E7E76}" type="pres">
      <dgm:prSet presAssocID="{43AB0662-C032-924C-ABFE-11C1C810C560}" presName="conn2-1" presStyleLbl="parChTrans1D3" presStyleIdx="1" presStyleCnt="6"/>
      <dgm:spPr/>
    </dgm:pt>
    <dgm:pt modelId="{80F48610-1F8E-1D46-BEF8-89898BD24185}" type="pres">
      <dgm:prSet presAssocID="{43AB0662-C032-924C-ABFE-11C1C810C560}" presName="connTx" presStyleLbl="parChTrans1D3" presStyleIdx="1" presStyleCnt="6"/>
      <dgm:spPr/>
    </dgm:pt>
    <dgm:pt modelId="{942AAE45-702E-0441-84A7-7E812DF4F4E2}" type="pres">
      <dgm:prSet presAssocID="{07EC6A0D-84B7-EC48-856F-869D5C785205}" presName="root2" presStyleCnt="0"/>
      <dgm:spPr/>
    </dgm:pt>
    <dgm:pt modelId="{8951938B-545F-B643-A9F8-78A32A82DC50}" type="pres">
      <dgm:prSet presAssocID="{07EC6A0D-84B7-EC48-856F-869D5C785205}" presName="LevelTwoTextNode" presStyleLbl="node3" presStyleIdx="1" presStyleCnt="6">
        <dgm:presLayoutVars>
          <dgm:chPref val="3"/>
        </dgm:presLayoutVars>
      </dgm:prSet>
      <dgm:spPr/>
    </dgm:pt>
    <dgm:pt modelId="{E7549C56-94B2-1A4B-8D96-30CB515B29EC}" type="pres">
      <dgm:prSet presAssocID="{07EC6A0D-84B7-EC48-856F-869D5C785205}" presName="level3hierChild" presStyleCnt="0"/>
      <dgm:spPr/>
    </dgm:pt>
    <dgm:pt modelId="{090FB051-FB4B-1F46-A4DC-56F4655F3A52}" type="pres">
      <dgm:prSet presAssocID="{F36DED4B-9E7A-9841-81EE-EEC1410B1CC4}" presName="conn2-1" presStyleLbl="parChTrans1D3" presStyleIdx="2" presStyleCnt="6"/>
      <dgm:spPr/>
    </dgm:pt>
    <dgm:pt modelId="{939A9C8D-25A4-D249-AFC2-19A480082BCE}" type="pres">
      <dgm:prSet presAssocID="{F36DED4B-9E7A-9841-81EE-EEC1410B1CC4}" presName="connTx" presStyleLbl="parChTrans1D3" presStyleIdx="2" presStyleCnt="6"/>
      <dgm:spPr/>
    </dgm:pt>
    <dgm:pt modelId="{033D4BBD-BBD5-294D-BA23-4A1BE9DC073C}" type="pres">
      <dgm:prSet presAssocID="{79C0B9F0-1238-644C-9CB2-F1238FC1606A}" presName="root2" presStyleCnt="0"/>
      <dgm:spPr/>
    </dgm:pt>
    <dgm:pt modelId="{5BC8373C-B63A-2D41-B050-8449D7016FE1}" type="pres">
      <dgm:prSet presAssocID="{79C0B9F0-1238-644C-9CB2-F1238FC1606A}" presName="LevelTwoTextNode" presStyleLbl="node3" presStyleIdx="2" presStyleCnt="6">
        <dgm:presLayoutVars>
          <dgm:chPref val="3"/>
        </dgm:presLayoutVars>
      </dgm:prSet>
      <dgm:spPr/>
    </dgm:pt>
    <dgm:pt modelId="{6928AC69-F53D-4A41-ABD4-84BD1EC9BB8F}" type="pres">
      <dgm:prSet presAssocID="{79C0B9F0-1238-644C-9CB2-F1238FC1606A}" presName="level3hierChild" presStyleCnt="0"/>
      <dgm:spPr/>
    </dgm:pt>
    <dgm:pt modelId="{80CE36B4-9C81-FD4B-B4E4-7A682D9146A4}" type="pres">
      <dgm:prSet presAssocID="{47C72235-38D4-4A4B-9D3C-442B912F1F63}" presName="conn2-1" presStyleLbl="parChTrans1D2" presStyleIdx="1" presStyleCnt="2"/>
      <dgm:spPr/>
    </dgm:pt>
    <dgm:pt modelId="{08BCBC4C-A021-6147-B008-D00963193D58}" type="pres">
      <dgm:prSet presAssocID="{47C72235-38D4-4A4B-9D3C-442B912F1F63}" presName="connTx" presStyleLbl="parChTrans1D2" presStyleIdx="1" presStyleCnt="2"/>
      <dgm:spPr/>
    </dgm:pt>
    <dgm:pt modelId="{C9624631-28D3-6946-9C24-3AC69B0DC622}" type="pres">
      <dgm:prSet presAssocID="{9F4C1667-BE0E-C147-9D6D-AA6E0A60DF35}" presName="root2" presStyleCnt="0"/>
      <dgm:spPr/>
    </dgm:pt>
    <dgm:pt modelId="{B951BA4E-E801-CC44-ADEE-4D2B1E0A7A42}" type="pres">
      <dgm:prSet presAssocID="{9F4C1667-BE0E-C147-9D6D-AA6E0A60DF35}" presName="LevelTwoTextNode" presStyleLbl="node2" presStyleIdx="1" presStyleCnt="2">
        <dgm:presLayoutVars>
          <dgm:chPref val="3"/>
        </dgm:presLayoutVars>
      </dgm:prSet>
      <dgm:spPr/>
    </dgm:pt>
    <dgm:pt modelId="{BF7E2DF9-0CBE-AB43-B0BF-28F3F43B3644}" type="pres">
      <dgm:prSet presAssocID="{9F4C1667-BE0E-C147-9D6D-AA6E0A60DF35}" presName="level3hierChild" presStyleCnt="0"/>
      <dgm:spPr/>
    </dgm:pt>
    <dgm:pt modelId="{D04F3677-4115-1048-AD17-9C51EB13359D}" type="pres">
      <dgm:prSet presAssocID="{892E733D-2312-8942-B44A-7188D5E0BEFB}" presName="conn2-1" presStyleLbl="parChTrans1D3" presStyleIdx="3" presStyleCnt="6"/>
      <dgm:spPr/>
    </dgm:pt>
    <dgm:pt modelId="{9A309B80-5FA4-864C-81C0-26C24E4FD929}" type="pres">
      <dgm:prSet presAssocID="{892E733D-2312-8942-B44A-7188D5E0BEFB}" presName="connTx" presStyleLbl="parChTrans1D3" presStyleIdx="3" presStyleCnt="6"/>
      <dgm:spPr/>
    </dgm:pt>
    <dgm:pt modelId="{068CD5E9-9FD0-4D4B-864A-C9DF4FF8C714}" type="pres">
      <dgm:prSet presAssocID="{5A4BE8A1-1990-9C40-9955-22C51730C532}" presName="root2" presStyleCnt="0"/>
      <dgm:spPr/>
    </dgm:pt>
    <dgm:pt modelId="{9AAF4FAC-B1C1-3F4A-9E37-A8483010DA29}" type="pres">
      <dgm:prSet presAssocID="{5A4BE8A1-1990-9C40-9955-22C51730C532}" presName="LevelTwoTextNode" presStyleLbl="node3" presStyleIdx="3" presStyleCnt="6" custLinFactNeighborX="-772" custLinFactNeighborY="-5189">
        <dgm:presLayoutVars>
          <dgm:chPref val="3"/>
        </dgm:presLayoutVars>
      </dgm:prSet>
      <dgm:spPr/>
    </dgm:pt>
    <dgm:pt modelId="{51216334-B422-D14E-896F-48AE01F28BF7}" type="pres">
      <dgm:prSet presAssocID="{5A4BE8A1-1990-9C40-9955-22C51730C532}" presName="level3hierChild" presStyleCnt="0"/>
      <dgm:spPr/>
    </dgm:pt>
    <dgm:pt modelId="{A1E2AF2F-3E97-7649-9033-6C45E8CA362D}" type="pres">
      <dgm:prSet presAssocID="{24027A5E-1B5E-154B-8A88-A19542B9934D}" presName="conn2-1" presStyleLbl="parChTrans1D3" presStyleIdx="4" presStyleCnt="6"/>
      <dgm:spPr/>
    </dgm:pt>
    <dgm:pt modelId="{19B86DA9-3896-344D-8DE2-A64641EA17A4}" type="pres">
      <dgm:prSet presAssocID="{24027A5E-1B5E-154B-8A88-A19542B9934D}" presName="connTx" presStyleLbl="parChTrans1D3" presStyleIdx="4" presStyleCnt="6"/>
      <dgm:spPr/>
    </dgm:pt>
    <dgm:pt modelId="{6CEE0D42-D296-994D-8D66-528AEA0BB094}" type="pres">
      <dgm:prSet presAssocID="{AB946BD7-8CAD-9644-BAE0-9C1F3F2D59DF}" presName="root2" presStyleCnt="0"/>
      <dgm:spPr/>
    </dgm:pt>
    <dgm:pt modelId="{559911A8-5CD7-0B41-B36C-F66A16280025}" type="pres">
      <dgm:prSet presAssocID="{AB946BD7-8CAD-9644-BAE0-9C1F3F2D59DF}" presName="LevelTwoTextNode" presStyleLbl="node3" presStyleIdx="4" presStyleCnt="6">
        <dgm:presLayoutVars>
          <dgm:chPref val="3"/>
        </dgm:presLayoutVars>
      </dgm:prSet>
      <dgm:spPr/>
    </dgm:pt>
    <dgm:pt modelId="{E57AC0C3-94FE-EF4F-AAA1-4233FCCC5435}" type="pres">
      <dgm:prSet presAssocID="{AB946BD7-8CAD-9644-BAE0-9C1F3F2D59DF}" presName="level3hierChild" presStyleCnt="0"/>
      <dgm:spPr/>
    </dgm:pt>
    <dgm:pt modelId="{A80616CC-C6F9-8B4D-A8E9-E621E22E4278}" type="pres">
      <dgm:prSet presAssocID="{9FC68AE4-66D5-F942-949F-3DB491E3A719}" presName="conn2-1" presStyleLbl="parChTrans1D3" presStyleIdx="5" presStyleCnt="6"/>
      <dgm:spPr/>
    </dgm:pt>
    <dgm:pt modelId="{4CC150BA-FF42-E745-8754-3308BF55D0DC}" type="pres">
      <dgm:prSet presAssocID="{9FC68AE4-66D5-F942-949F-3DB491E3A719}" presName="connTx" presStyleLbl="parChTrans1D3" presStyleIdx="5" presStyleCnt="6"/>
      <dgm:spPr/>
    </dgm:pt>
    <dgm:pt modelId="{277D50DC-B3EA-2D47-BCC2-6B3A2408C48E}" type="pres">
      <dgm:prSet presAssocID="{7829A26C-604F-964B-A17B-E3E82B63FFC5}" presName="root2" presStyleCnt="0"/>
      <dgm:spPr/>
    </dgm:pt>
    <dgm:pt modelId="{3E43332E-63AD-1846-8AEA-D828CF10F2ED}" type="pres">
      <dgm:prSet presAssocID="{7829A26C-604F-964B-A17B-E3E82B63FFC5}" presName="LevelTwoTextNode" presStyleLbl="node3" presStyleIdx="5" presStyleCnt="6" custScaleX="120785">
        <dgm:presLayoutVars>
          <dgm:chPref val="3"/>
        </dgm:presLayoutVars>
      </dgm:prSet>
      <dgm:spPr/>
    </dgm:pt>
    <dgm:pt modelId="{1634C6DD-AE1D-764D-AF2E-ACADD99C88E0}" type="pres">
      <dgm:prSet presAssocID="{7829A26C-604F-964B-A17B-E3E82B63FFC5}" presName="level3hierChild" presStyleCnt="0"/>
      <dgm:spPr/>
    </dgm:pt>
  </dgm:ptLst>
  <dgm:cxnLst>
    <dgm:cxn modelId="{13456001-8CA3-8B4E-884D-8E2941F0D234}" type="presOf" srcId="{9F4C1667-BE0E-C147-9D6D-AA6E0A60DF35}" destId="{B951BA4E-E801-CC44-ADEE-4D2B1E0A7A42}" srcOrd="0" destOrd="0" presId="urn:microsoft.com/office/officeart/2005/8/layout/hierarchy2"/>
    <dgm:cxn modelId="{E7F71917-A9A1-6440-B62D-7A5CCA135460}" srcId="{9F4C1667-BE0E-C147-9D6D-AA6E0A60DF35}" destId="{AB946BD7-8CAD-9644-BAE0-9C1F3F2D59DF}" srcOrd="1" destOrd="0" parTransId="{24027A5E-1B5E-154B-8A88-A19542B9934D}" sibTransId="{A99F64A2-B7A1-5A4D-9156-9963DD035DDF}"/>
    <dgm:cxn modelId="{943AC818-859B-4142-ACE7-02EF463F7E10}" type="presOf" srcId="{79C0B9F0-1238-644C-9CB2-F1238FC1606A}" destId="{5BC8373C-B63A-2D41-B050-8449D7016FE1}" srcOrd="0" destOrd="0" presId="urn:microsoft.com/office/officeart/2005/8/layout/hierarchy2"/>
    <dgm:cxn modelId="{E4881219-1D92-5942-8F43-D6A795C102F8}" type="presOf" srcId="{43AB0662-C032-924C-ABFE-11C1C810C560}" destId="{D424AE6D-B43B-3346-AB2C-DEF4994E7E76}" srcOrd="0" destOrd="0" presId="urn:microsoft.com/office/officeart/2005/8/layout/hierarchy2"/>
    <dgm:cxn modelId="{8026781E-3C6E-BD44-9932-4154CD19B26B}" type="presOf" srcId="{892E733D-2312-8942-B44A-7188D5E0BEFB}" destId="{9A309B80-5FA4-864C-81C0-26C24E4FD929}" srcOrd="1" destOrd="0" presId="urn:microsoft.com/office/officeart/2005/8/layout/hierarchy2"/>
    <dgm:cxn modelId="{EFD27A28-CA8F-C441-91E3-2A2422DBD6AC}" type="presOf" srcId="{AB946BD7-8CAD-9644-BAE0-9C1F3F2D59DF}" destId="{559911A8-5CD7-0B41-B36C-F66A16280025}" srcOrd="0" destOrd="0" presId="urn:microsoft.com/office/officeart/2005/8/layout/hierarchy2"/>
    <dgm:cxn modelId="{F26D222B-FFC1-E64B-A327-914B10ACDEE2}" type="presOf" srcId="{F308C26E-678D-6E4F-96EC-DE67DB8A0A62}" destId="{DE4AC817-9BE7-CE4E-81AD-4CBC25342F6B}" srcOrd="0" destOrd="0" presId="urn:microsoft.com/office/officeart/2005/8/layout/hierarchy2"/>
    <dgm:cxn modelId="{4121C22C-32D4-2E40-8A8C-DDA057C2ABF3}" type="presOf" srcId="{892E733D-2312-8942-B44A-7188D5E0BEFB}" destId="{D04F3677-4115-1048-AD17-9C51EB13359D}" srcOrd="0" destOrd="0" presId="urn:microsoft.com/office/officeart/2005/8/layout/hierarchy2"/>
    <dgm:cxn modelId="{7E227E2E-B002-6346-8270-841856C364DB}" srcId="{BE6D0144-B038-214D-B751-1441495A23A6}" destId="{9F4C1667-BE0E-C147-9D6D-AA6E0A60DF35}" srcOrd="1" destOrd="0" parTransId="{47C72235-38D4-4A4B-9D3C-442B912F1F63}" sibTransId="{61ADD83C-45E5-F744-8D72-81B4141B790B}"/>
    <dgm:cxn modelId="{9E95B53D-B5B4-3848-9B4C-768EBB9FBCD0}" type="presOf" srcId="{37E75BC1-1F98-074D-B650-B77A3DA32369}" destId="{CF7D3CAA-63A4-784E-8EAA-6AC74D9E738E}" srcOrd="0" destOrd="0" presId="urn:microsoft.com/office/officeart/2005/8/layout/hierarchy2"/>
    <dgm:cxn modelId="{7ABB034B-A69C-724E-90D9-0831386B962E}" type="presOf" srcId="{F36DED4B-9E7A-9841-81EE-EEC1410B1CC4}" destId="{939A9C8D-25A4-D249-AFC2-19A480082BCE}" srcOrd="1" destOrd="0" presId="urn:microsoft.com/office/officeart/2005/8/layout/hierarchy2"/>
    <dgm:cxn modelId="{2723014D-14C0-5045-A395-2C5172A77C3E}" type="presOf" srcId="{5A4BE8A1-1990-9C40-9955-22C51730C532}" destId="{9AAF4FAC-B1C1-3F4A-9E37-A8483010DA29}" srcOrd="0" destOrd="0" presId="urn:microsoft.com/office/officeart/2005/8/layout/hierarchy2"/>
    <dgm:cxn modelId="{A8D31A50-E112-E742-A0F0-96DCFEADC3D4}" type="presOf" srcId="{47C72235-38D4-4A4B-9D3C-442B912F1F63}" destId="{80CE36B4-9C81-FD4B-B4E4-7A682D9146A4}" srcOrd="0" destOrd="0" presId="urn:microsoft.com/office/officeart/2005/8/layout/hierarchy2"/>
    <dgm:cxn modelId="{7F3B1C55-D418-5E48-9349-BCFE90BD83DB}" type="presOf" srcId="{7829A26C-604F-964B-A17B-E3E82B63FFC5}" destId="{3E43332E-63AD-1846-8AEA-D828CF10F2ED}" srcOrd="0" destOrd="0" presId="urn:microsoft.com/office/officeart/2005/8/layout/hierarchy2"/>
    <dgm:cxn modelId="{A9226C74-C6A2-F746-80B8-FFF0670CEA02}" type="presOf" srcId="{9FC68AE4-66D5-F942-949F-3DB491E3A719}" destId="{4CC150BA-FF42-E745-8754-3308BF55D0DC}" srcOrd="1" destOrd="0" presId="urn:microsoft.com/office/officeart/2005/8/layout/hierarchy2"/>
    <dgm:cxn modelId="{5867047C-DE7B-2043-99CF-2635EB722A09}" type="presOf" srcId="{F308C26E-678D-6E4F-96EC-DE67DB8A0A62}" destId="{346570C5-6292-B847-9340-23B1BAD62236}" srcOrd="1" destOrd="0" presId="urn:microsoft.com/office/officeart/2005/8/layout/hierarchy2"/>
    <dgm:cxn modelId="{1C72E98B-41B4-8E4A-813A-78588B5B0638}" srcId="{F36CFB4D-B9B4-EC40-B169-F35507654AA0}" destId="{07EC6A0D-84B7-EC48-856F-869D5C785205}" srcOrd="1" destOrd="0" parTransId="{43AB0662-C032-924C-ABFE-11C1C810C560}" sibTransId="{B72439D7-1C19-744A-8240-51F30237FFDC}"/>
    <dgm:cxn modelId="{CB5A7F9C-4A91-074E-8563-909763818F79}" type="presOf" srcId="{F36DED4B-9E7A-9841-81EE-EEC1410B1CC4}" destId="{090FB051-FB4B-1F46-A4DC-56F4655F3A52}" srcOrd="0" destOrd="0" presId="urn:microsoft.com/office/officeart/2005/8/layout/hierarchy2"/>
    <dgm:cxn modelId="{4655A3AE-AC9F-A140-8905-A4C25022C851}" srcId="{F36CFB4D-B9B4-EC40-B169-F35507654AA0}" destId="{37E75BC1-1F98-074D-B650-B77A3DA32369}" srcOrd="0" destOrd="0" parTransId="{C5D2B1D9-4397-E246-ACE2-34F15D3882C8}" sibTransId="{F3E8B95E-1F76-3B4A-A36F-A02F02D12161}"/>
    <dgm:cxn modelId="{25FE37B0-08B6-4B4B-AA90-C3493802BAE6}" srcId="{9F4C1667-BE0E-C147-9D6D-AA6E0A60DF35}" destId="{7829A26C-604F-964B-A17B-E3E82B63FFC5}" srcOrd="2" destOrd="0" parTransId="{9FC68AE4-66D5-F942-949F-3DB491E3A719}" sibTransId="{50518972-972E-E749-AE39-F982CADE7F04}"/>
    <dgm:cxn modelId="{4346CDB8-05AF-BF47-BB61-45DCA4E3980D}" type="presOf" srcId="{C5D2B1D9-4397-E246-ACE2-34F15D3882C8}" destId="{AAD5B1F2-84BC-DE4D-A8AB-7AFEBED3B861}" srcOrd="1" destOrd="0" presId="urn:microsoft.com/office/officeart/2005/8/layout/hierarchy2"/>
    <dgm:cxn modelId="{17F4F9B8-5E47-084A-B574-64D30E251655}" type="presOf" srcId="{43AB0662-C032-924C-ABFE-11C1C810C560}" destId="{80F48610-1F8E-1D46-BEF8-89898BD24185}" srcOrd="1" destOrd="0" presId="urn:microsoft.com/office/officeart/2005/8/layout/hierarchy2"/>
    <dgm:cxn modelId="{0B5935BC-0E5C-564E-9678-9DF59C9D7442}" type="presOf" srcId="{24027A5E-1B5E-154B-8A88-A19542B9934D}" destId="{A1E2AF2F-3E97-7649-9033-6C45E8CA362D}" srcOrd="0" destOrd="0" presId="urn:microsoft.com/office/officeart/2005/8/layout/hierarchy2"/>
    <dgm:cxn modelId="{660DB7C4-34AA-3945-A534-8959E9BC0F89}" type="presOf" srcId="{6317B391-4050-AF47-8200-5B76FC72827C}" destId="{45F2161F-CC97-534A-8E34-9833DB007461}" srcOrd="0" destOrd="0" presId="urn:microsoft.com/office/officeart/2005/8/layout/hierarchy2"/>
    <dgm:cxn modelId="{14BF8DCE-90A9-7143-83E4-2A53E2714760}" type="presOf" srcId="{BE6D0144-B038-214D-B751-1441495A23A6}" destId="{D24FEE29-6F07-EE45-9DD9-49BE0D739AF4}" srcOrd="0" destOrd="0" presId="urn:microsoft.com/office/officeart/2005/8/layout/hierarchy2"/>
    <dgm:cxn modelId="{A5476CD0-4DBD-ED42-A048-ADF84AC579D6}" type="presOf" srcId="{9FC68AE4-66D5-F942-949F-3DB491E3A719}" destId="{A80616CC-C6F9-8B4D-A8E9-E621E22E4278}" srcOrd="0" destOrd="0" presId="urn:microsoft.com/office/officeart/2005/8/layout/hierarchy2"/>
    <dgm:cxn modelId="{821287DC-AC11-CF4D-84E9-323BCFD16758}" type="presOf" srcId="{C5D2B1D9-4397-E246-ACE2-34F15D3882C8}" destId="{4EBF1647-7B0B-0D44-BAD6-3013FAF97D17}" srcOrd="0" destOrd="0" presId="urn:microsoft.com/office/officeart/2005/8/layout/hierarchy2"/>
    <dgm:cxn modelId="{23FE0DE4-1E0D-A74F-826B-20C9837C832C}" type="presOf" srcId="{24027A5E-1B5E-154B-8A88-A19542B9934D}" destId="{19B86DA9-3896-344D-8DE2-A64641EA17A4}" srcOrd="1" destOrd="0" presId="urn:microsoft.com/office/officeart/2005/8/layout/hierarchy2"/>
    <dgm:cxn modelId="{B54021E6-C84E-244F-962D-B3958F7051E9}" type="presOf" srcId="{47C72235-38D4-4A4B-9D3C-442B912F1F63}" destId="{08BCBC4C-A021-6147-B008-D00963193D58}" srcOrd="1" destOrd="0" presId="urn:microsoft.com/office/officeart/2005/8/layout/hierarchy2"/>
    <dgm:cxn modelId="{09FC33E8-7655-0D4F-BA11-0E993FE3BEA9}" srcId="{6317B391-4050-AF47-8200-5B76FC72827C}" destId="{BE6D0144-B038-214D-B751-1441495A23A6}" srcOrd="0" destOrd="0" parTransId="{872E49BA-8DA2-C141-BE46-F5453DDAB137}" sibTransId="{CDB2A660-B7DC-8D41-967E-B1681F584672}"/>
    <dgm:cxn modelId="{111C5EED-1465-4741-A315-B76A4DE2A329}" srcId="{BE6D0144-B038-214D-B751-1441495A23A6}" destId="{F36CFB4D-B9B4-EC40-B169-F35507654AA0}" srcOrd="0" destOrd="0" parTransId="{F308C26E-678D-6E4F-96EC-DE67DB8A0A62}" sibTransId="{DD099AF3-C417-B34A-BFE4-1E403DDD73C7}"/>
    <dgm:cxn modelId="{2E0C92F3-8A7B-7541-9120-AC9F458BD1C6}" type="presOf" srcId="{07EC6A0D-84B7-EC48-856F-869D5C785205}" destId="{8951938B-545F-B643-A9F8-78A32A82DC50}" srcOrd="0" destOrd="0" presId="urn:microsoft.com/office/officeart/2005/8/layout/hierarchy2"/>
    <dgm:cxn modelId="{7F86BBFC-E2C7-4342-B9E2-2F286D755AD1}" type="presOf" srcId="{F36CFB4D-B9B4-EC40-B169-F35507654AA0}" destId="{40EA277E-AE00-C548-AE5A-4E4D811F22F7}" srcOrd="0" destOrd="0" presId="urn:microsoft.com/office/officeart/2005/8/layout/hierarchy2"/>
    <dgm:cxn modelId="{8280EDFC-74C5-2D44-92E6-0D6B742087EC}" srcId="{F36CFB4D-B9B4-EC40-B169-F35507654AA0}" destId="{79C0B9F0-1238-644C-9CB2-F1238FC1606A}" srcOrd="2" destOrd="0" parTransId="{F36DED4B-9E7A-9841-81EE-EEC1410B1CC4}" sibTransId="{6F29731E-DB7B-A24D-9AC1-E7DB0EC98F79}"/>
    <dgm:cxn modelId="{A66C5DFD-AD09-9244-A055-B643299C1005}" srcId="{9F4C1667-BE0E-C147-9D6D-AA6E0A60DF35}" destId="{5A4BE8A1-1990-9C40-9955-22C51730C532}" srcOrd="0" destOrd="0" parTransId="{892E733D-2312-8942-B44A-7188D5E0BEFB}" sibTransId="{ACF2B2D0-6DFC-E747-9162-BCB351F6E342}"/>
    <dgm:cxn modelId="{A4C7E9F0-ADB9-7047-BB11-88BECDC7D1AC}" type="presParOf" srcId="{45F2161F-CC97-534A-8E34-9833DB007461}" destId="{0D3043A7-FCA7-EC4C-9BE2-28A26A8BEAEE}" srcOrd="0" destOrd="0" presId="urn:microsoft.com/office/officeart/2005/8/layout/hierarchy2"/>
    <dgm:cxn modelId="{A078841C-DA80-CC47-BED3-3421BA1C5293}" type="presParOf" srcId="{0D3043A7-FCA7-EC4C-9BE2-28A26A8BEAEE}" destId="{D24FEE29-6F07-EE45-9DD9-49BE0D739AF4}" srcOrd="0" destOrd="0" presId="urn:microsoft.com/office/officeart/2005/8/layout/hierarchy2"/>
    <dgm:cxn modelId="{60617CD0-1A39-5A4A-A00B-4ABA7EC4D782}" type="presParOf" srcId="{0D3043A7-FCA7-EC4C-9BE2-28A26A8BEAEE}" destId="{371B8FE0-9BCC-3341-BB61-E28DCA5E003B}" srcOrd="1" destOrd="0" presId="urn:microsoft.com/office/officeart/2005/8/layout/hierarchy2"/>
    <dgm:cxn modelId="{77D98A4B-4617-4143-B98F-73419B5AA03A}" type="presParOf" srcId="{371B8FE0-9BCC-3341-BB61-E28DCA5E003B}" destId="{DE4AC817-9BE7-CE4E-81AD-4CBC25342F6B}" srcOrd="0" destOrd="0" presId="urn:microsoft.com/office/officeart/2005/8/layout/hierarchy2"/>
    <dgm:cxn modelId="{EFA2B93D-4A84-D94E-A6A7-BD8831C9BAB0}" type="presParOf" srcId="{DE4AC817-9BE7-CE4E-81AD-4CBC25342F6B}" destId="{346570C5-6292-B847-9340-23B1BAD62236}" srcOrd="0" destOrd="0" presId="urn:microsoft.com/office/officeart/2005/8/layout/hierarchy2"/>
    <dgm:cxn modelId="{573D7EBD-1A93-0746-A2EC-FBDF11905D53}" type="presParOf" srcId="{371B8FE0-9BCC-3341-BB61-E28DCA5E003B}" destId="{204BF379-85E0-DF48-971A-7752576BE31F}" srcOrd="1" destOrd="0" presId="urn:microsoft.com/office/officeart/2005/8/layout/hierarchy2"/>
    <dgm:cxn modelId="{AE2562DB-0D75-6742-80CA-77111E53F7DD}" type="presParOf" srcId="{204BF379-85E0-DF48-971A-7752576BE31F}" destId="{40EA277E-AE00-C548-AE5A-4E4D811F22F7}" srcOrd="0" destOrd="0" presId="urn:microsoft.com/office/officeart/2005/8/layout/hierarchy2"/>
    <dgm:cxn modelId="{335BDD65-FE0C-9342-BAC0-C252AD423357}" type="presParOf" srcId="{204BF379-85E0-DF48-971A-7752576BE31F}" destId="{3C2ECC07-465E-3F45-8931-55C7F6FCEC1C}" srcOrd="1" destOrd="0" presId="urn:microsoft.com/office/officeart/2005/8/layout/hierarchy2"/>
    <dgm:cxn modelId="{EF7D6E5C-C7C1-9543-886B-F6A1BC913E33}" type="presParOf" srcId="{3C2ECC07-465E-3F45-8931-55C7F6FCEC1C}" destId="{4EBF1647-7B0B-0D44-BAD6-3013FAF97D17}" srcOrd="0" destOrd="0" presId="urn:microsoft.com/office/officeart/2005/8/layout/hierarchy2"/>
    <dgm:cxn modelId="{C58DE583-86F1-D847-B7B1-2E8EF5316057}" type="presParOf" srcId="{4EBF1647-7B0B-0D44-BAD6-3013FAF97D17}" destId="{AAD5B1F2-84BC-DE4D-A8AB-7AFEBED3B861}" srcOrd="0" destOrd="0" presId="urn:microsoft.com/office/officeart/2005/8/layout/hierarchy2"/>
    <dgm:cxn modelId="{BF9D65A5-C021-294F-ABB0-9883BF422C71}" type="presParOf" srcId="{3C2ECC07-465E-3F45-8931-55C7F6FCEC1C}" destId="{381E65B1-5225-1241-9152-797F5BBB8C67}" srcOrd="1" destOrd="0" presId="urn:microsoft.com/office/officeart/2005/8/layout/hierarchy2"/>
    <dgm:cxn modelId="{CFC9166E-71EC-1943-9051-5C56E5159567}" type="presParOf" srcId="{381E65B1-5225-1241-9152-797F5BBB8C67}" destId="{CF7D3CAA-63A4-784E-8EAA-6AC74D9E738E}" srcOrd="0" destOrd="0" presId="urn:microsoft.com/office/officeart/2005/8/layout/hierarchy2"/>
    <dgm:cxn modelId="{267B610F-011B-3B45-9A65-ADC730270197}" type="presParOf" srcId="{381E65B1-5225-1241-9152-797F5BBB8C67}" destId="{66941287-A6A2-2446-A5A8-F5C502456DF6}" srcOrd="1" destOrd="0" presId="urn:microsoft.com/office/officeart/2005/8/layout/hierarchy2"/>
    <dgm:cxn modelId="{E3924088-53C0-DB46-8995-55BF4529B061}" type="presParOf" srcId="{3C2ECC07-465E-3F45-8931-55C7F6FCEC1C}" destId="{D424AE6D-B43B-3346-AB2C-DEF4994E7E76}" srcOrd="2" destOrd="0" presId="urn:microsoft.com/office/officeart/2005/8/layout/hierarchy2"/>
    <dgm:cxn modelId="{FE38E665-E261-2049-A278-021FD1C2FA6E}" type="presParOf" srcId="{D424AE6D-B43B-3346-AB2C-DEF4994E7E76}" destId="{80F48610-1F8E-1D46-BEF8-89898BD24185}" srcOrd="0" destOrd="0" presId="urn:microsoft.com/office/officeart/2005/8/layout/hierarchy2"/>
    <dgm:cxn modelId="{5B1A5571-2F42-904B-B862-0DB09694BDC3}" type="presParOf" srcId="{3C2ECC07-465E-3F45-8931-55C7F6FCEC1C}" destId="{942AAE45-702E-0441-84A7-7E812DF4F4E2}" srcOrd="3" destOrd="0" presId="urn:microsoft.com/office/officeart/2005/8/layout/hierarchy2"/>
    <dgm:cxn modelId="{92B9465E-8F2E-C049-AFFF-D0E776A62E41}" type="presParOf" srcId="{942AAE45-702E-0441-84A7-7E812DF4F4E2}" destId="{8951938B-545F-B643-A9F8-78A32A82DC50}" srcOrd="0" destOrd="0" presId="urn:microsoft.com/office/officeart/2005/8/layout/hierarchy2"/>
    <dgm:cxn modelId="{1DF1FFB1-89DD-C14D-ABA5-1C46AA3E40B8}" type="presParOf" srcId="{942AAE45-702E-0441-84A7-7E812DF4F4E2}" destId="{E7549C56-94B2-1A4B-8D96-30CB515B29EC}" srcOrd="1" destOrd="0" presId="urn:microsoft.com/office/officeart/2005/8/layout/hierarchy2"/>
    <dgm:cxn modelId="{281BD661-F362-3941-B921-07F4F505794A}" type="presParOf" srcId="{3C2ECC07-465E-3F45-8931-55C7F6FCEC1C}" destId="{090FB051-FB4B-1F46-A4DC-56F4655F3A52}" srcOrd="4" destOrd="0" presId="urn:microsoft.com/office/officeart/2005/8/layout/hierarchy2"/>
    <dgm:cxn modelId="{E11CE8F8-1C23-4446-A770-B24D6EE0DA02}" type="presParOf" srcId="{090FB051-FB4B-1F46-A4DC-56F4655F3A52}" destId="{939A9C8D-25A4-D249-AFC2-19A480082BCE}" srcOrd="0" destOrd="0" presId="urn:microsoft.com/office/officeart/2005/8/layout/hierarchy2"/>
    <dgm:cxn modelId="{00B72C23-0F53-D749-BF87-FB40D16F2273}" type="presParOf" srcId="{3C2ECC07-465E-3F45-8931-55C7F6FCEC1C}" destId="{033D4BBD-BBD5-294D-BA23-4A1BE9DC073C}" srcOrd="5" destOrd="0" presId="urn:microsoft.com/office/officeart/2005/8/layout/hierarchy2"/>
    <dgm:cxn modelId="{F0C73CC0-0AFA-B44A-9826-6715E19CC0F3}" type="presParOf" srcId="{033D4BBD-BBD5-294D-BA23-4A1BE9DC073C}" destId="{5BC8373C-B63A-2D41-B050-8449D7016FE1}" srcOrd="0" destOrd="0" presId="urn:microsoft.com/office/officeart/2005/8/layout/hierarchy2"/>
    <dgm:cxn modelId="{0102D704-A951-6644-A0BC-22C67EF72D11}" type="presParOf" srcId="{033D4BBD-BBD5-294D-BA23-4A1BE9DC073C}" destId="{6928AC69-F53D-4A41-ABD4-84BD1EC9BB8F}" srcOrd="1" destOrd="0" presId="urn:microsoft.com/office/officeart/2005/8/layout/hierarchy2"/>
    <dgm:cxn modelId="{0C2DDF86-FCD6-484D-98CB-BA59D474A622}" type="presParOf" srcId="{371B8FE0-9BCC-3341-BB61-E28DCA5E003B}" destId="{80CE36B4-9C81-FD4B-B4E4-7A682D9146A4}" srcOrd="2" destOrd="0" presId="urn:microsoft.com/office/officeart/2005/8/layout/hierarchy2"/>
    <dgm:cxn modelId="{D1832E10-AE08-C74C-84DE-F4DDF2882E5D}" type="presParOf" srcId="{80CE36B4-9C81-FD4B-B4E4-7A682D9146A4}" destId="{08BCBC4C-A021-6147-B008-D00963193D58}" srcOrd="0" destOrd="0" presId="urn:microsoft.com/office/officeart/2005/8/layout/hierarchy2"/>
    <dgm:cxn modelId="{9D113690-325C-C746-9098-CA53F4506474}" type="presParOf" srcId="{371B8FE0-9BCC-3341-BB61-E28DCA5E003B}" destId="{C9624631-28D3-6946-9C24-3AC69B0DC622}" srcOrd="3" destOrd="0" presId="urn:microsoft.com/office/officeart/2005/8/layout/hierarchy2"/>
    <dgm:cxn modelId="{5BAF7904-87E5-D741-8A91-D75BE0A1D728}" type="presParOf" srcId="{C9624631-28D3-6946-9C24-3AC69B0DC622}" destId="{B951BA4E-E801-CC44-ADEE-4D2B1E0A7A42}" srcOrd="0" destOrd="0" presId="urn:microsoft.com/office/officeart/2005/8/layout/hierarchy2"/>
    <dgm:cxn modelId="{535A0C2E-7C72-8148-969B-CD41E8F4801A}" type="presParOf" srcId="{C9624631-28D3-6946-9C24-3AC69B0DC622}" destId="{BF7E2DF9-0CBE-AB43-B0BF-28F3F43B3644}" srcOrd="1" destOrd="0" presId="urn:microsoft.com/office/officeart/2005/8/layout/hierarchy2"/>
    <dgm:cxn modelId="{8FC6218C-5CA8-B143-8C38-9CF66E83D635}" type="presParOf" srcId="{BF7E2DF9-0CBE-AB43-B0BF-28F3F43B3644}" destId="{D04F3677-4115-1048-AD17-9C51EB13359D}" srcOrd="0" destOrd="0" presId="urn:microsoft.com/office/officeart/2005/8/layout/hierarchy2"/>
    <dgm:cxn modelId="{E24A3B20-A8B3-814F-9A69-E82AF290C4C0}" type="presParOf" srcId="{D04F3677-4115-1048-AD17-9C51EB13359D}" destId="{9A309B80-5FA4-864C-81C0-26C24E4FD929}" srcOrd="0" destOrd="0" presId="urn:microsoft.com/office/officeart/2005/8/layout/hierarchy2"/>
    <dgm:cxn modelId="{6ACE06B8-87D1-534C-8B04-85D908EE616E}" type="presParOf" srcId="{BF7E2DF9-0CBE-AB43-B0BF-28F3F43B3644}" destId="{068CD5E9-9FD0-4D4B-864A-C9DF4FF8C714}" srcOrd="1" destOrd="0" presId="urn:microsoft.com/office/officeart/2005/8/layout/hierarchy2"/>
    <dgm:cxn modelId="{21E839EC-3C68-304A-B16B-1008DF00CCE5}" type="presParOf" srcId="{068CD5E9-9FD0-4D4B-864A-C9DF4FF8C714}" destId="{9AAF4FAC-B1C1-3F4A-9E37-A8483010DA29}" srcOrd="0" destOrd="0" presId="urn:microsoft.com/office/officeart/2005/8/layout/hierarchy2"/>
    <dgm:cxn modelId="{CC78760D-AF29-C642-AA27-59A2EFB76C3B}" type="presParOf" srcId="{068CD5E9-9FD0-4D4B-864A-C9DF4FF8C714}" destId="{51216334-B422-D14E-896F-48AE01F28BF7}" srcOrd="1" destOrd="0" presId="urn:microsoft.com/office/officeart/2005/8/layout/hierarchy2"/>
    <dgm:cxn modelId="{B5D82954-06AC-3444-A5ED-52162EED003C}" type="presParOf" srcId="{BF7E2DF9-0CBE-AB43-B0BF-28F3F43B3644}" destId="{A1E2AF2F-3E97-7649-9033-6C45E8CA362D}" srcOrd="2" destOrd="0" presId="urn:microsoft.com/office/officeart/2005/8/layout/hierarchy2"/>
    <dgm:cxn modelId="{2E746DF3-88A2-054C-BA4B-645B68DFD28E}" type="presParOf" srcId="{A1E2AF2F-3E97-7649-9033-6C45E8CA362D}" destId="{19B86DA9-3896-344D-8DE2-A64641EA17A4}" srcOrd="0" destOrd="0" presId="urn:microsoft.com/office/officeart/2005/8/layout/hierarchy2"/>
    <dgm:cxn modelId="{1757DAE5-0A5B-7147-91B6-F2E22E3BE2CB}" type="presParOf" srcId="{BF7E2DF9-0CBE-AB43-B0BF-28F3F43B3644}" destId="{6CEE0D42-D296-994D-8D66-528AEA0BB094}" srcOrd="3" destOrd="0" presId="urn:microsoft.com/office/officeart/2005/8/layout/hierarchy2"/>
    <dgm:cxn modelId="{D03AE9BC-5A48-AD4C-9D6D-9C08BBDCE752}" type="presParOf" srcId="{6CEE0D42-D296-994D-8D66-528AEA0BB094}" destId="{559911A8-5CD7-0B41-B36C-F66A16280025}" srcOrd="0" destOrd="0" presId="urn:microsoft.com/office/officeart/2005/8/layout/hierarchy2"/>
    <dgm:cxn modelId="{4F36A5EF-E9B7-F843-8143-5BEF3DEE0880}" type="presParOf" srcId="{6CEE0D42-D296-994D-8D66-528AEA0BB094}" destId="{E57AC0C3-94FE-EF4F-AAA1-4233FCCC5435}" srcOrd="1" destOrd="0" presId="urn:microsoft.com/office/officeart/2005/8/layout/hierarchy2"/>
    <dgm:cxn modelId="{CA6F4DF9-7C8F-0C40-B001-A75E7F9CDC16}" type="presParOf" srcId="{BF7E2DF9-0CBE-AB43-B0BF-28F3F43B3644}" destId="{A80616CC-C6F9-8B4D-A8E9-E621E22E4278}" srcOrd="4" destOrd="0" presId="urn:microsoft.com/office/officeart/2005/8/layout/hierarchy2"/>
    <dgm:cxn modelId="{60E30422-D62B-1B47-B13E-5DCA65EC340B}" type="presParOf" srcId="{A80616CC-C6F9-8B4D-A8E9-E621E22E4278}" destId="{4CC150BA-FF42-E745-8754-3308BF55D0DC}" srcOrd="0" destOrd="0" presId="urn:microsoft.com/office/officeart/2005/8/layout/hierarchy2"/>
    <dgm:cxn modelId="{7B40FA87-7AD6-614C-8094-DEE9EACC7C8E}" type="presParOf" srcId="{BF7E2DF9-0CBE-AB43-B0BF-28F3F43B3644}" destId="{277D50DC-B3EA-2D47-BCC2-6B3A2408C48E}" srcOrd="5" destOrd="0" presId="urn:microsoft.com/office/officeart/2005/8/layout/hierarchy2"/>
    <dgm:cxn modelId="{C8E64021-30C0-3046-9AB6-7B0A51BDE36C}" type="presParOf" srcId="{277D50DC-B3EA-2D47-BCC2-6B3A2408C48E}" destId="{3E43332E-63AD-1846-8AEA-D828CF10F2ED}" srcOrd="0" destOrd="0" presId="urn:microsoft.com/office/officeart/2005/8/layout/hierarchy2"/>
    <dgm:cxn modelId="{C54AF527-3585-404C-8103-3CBFE850A94D}" type="presParOf" srcId="{277D50DC-B3EA-2D47-BCC2-6B3A2408C48E}" destId="{1634C6DD-AE1D-764D-AF2E-ACADD99C88E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0EAC58-9FA3-A940-A840-9B2C00AACC54}" type="doc">
      <dgm:prSet loTypeId="urn:microsoft.com/office/officeart/2005/8/layout/hierarchy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60F6A5-339A-D543-B4BE-5AE3A3EC3266}">
      <dgm:prSet phldrT="[Text]"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SUJEITO</a:t>
          </a:r>
          <a:r>
            <a:rPr lang="en-US" sz="1800" b="1" baseline="0" dirty="0">
              <a:latin typeface="Calibri" panose="020F0502020204030204" pitchFamily="34" charset="0"/>
              <a:cs typeface="Calibri" panose="020F0502020204030204" pitchFamily="34" charset="0"/>
            </a:rPr>
            <a:t> PASSIVO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EAB7E4-A85E-F24F-971C-3780362BCD78}" type="parTrans" cxnId="{1EF59B8B-D59D-0444-9727-B78607BBF3DD}">
      <dgm:prSet/>
      <dgm:spPr/>
      <dgm:t>
        <a:bodyPr/>
        <a:lstStyle/>
        <a:p>
          <a:endParaRPr lang="en-US"/>
        </a:p>
      </dgm:t>
    </dgm:pt>
    <dgm:pt modelId="{E33A2C00-E152-3D46-8EAD-8FFCF5123F5F}" type="sibTrans" cxnId="{1EF59B8B-D59D-0444-9727-B78607BBF3DD}">
      <dgm:prSet/>
      <dgm:spPr/>
      <dgm:t>
        <a:bodyPr/>
        <a:lstStyle/>
        <a:p>
          <a:endParaRPr lang="en-US"/>
        </a:p>
      </dgm:t>
    </dgm:pt>
    <dgm:pt modelId="{46E0CDC0-88C5-3440-BEB7-C0ABD9AAFF1A}">
      <dgm:prSet phldrT="[Text]"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CONTRIBUINTE </a:t>
          </a:r>
          <a:r>
            <a:rPr lang="pt-BR" sz="1800" b="1" noProof="0" dirty="0">
              <a:latin typeface="Calibri" panose="020F0502020204030204" pitchFamily="34" charset="0"/>
              <a:cs typeface="Calibri" panose="020F0502020204030204" pitchFamily="34" charset="0"/>
            </a:rPr>
            <a:t>(destinatário constitucional tributário)</a:t>
          </a:r>
        </a:p>
      </dgm:t>
    </dgm:pt>
    <dgm:pt modelId="{67039D66-21F8-F54B-BB34-2BCC3E6F7FC9}" type="parTrans" cxnId="{F553DE00-425C-FF4E-A5F1-54DFE9D133BC}">
      <dgm:prSet/>
      <dgm:spPr/>
      <dgm:t>
        <a:bodyPr/>
        <a:lstStyle/>
        <a:p>
          <a:endParaRPr lang="en-US"/>
        </a:p>
      </dgm:t>
    </dgm:pt>
    <dgm:pt modelId="{A11D1C00-8C11-9D4B-8AEE-F145706A1B2D}" type="sibTrans" cxnId="{F553DE00-425C-FF4E-A5F1-54DFE9D133BC}">
      <dgm:prSet/>
      <dgm:spPr/>
      <dgm:t>
        <a:bodyPr/>
        <a:lstStyle/>
        <a:p>
          <a:endParaRPr lang="en-US"/>
        </a:p>
      </dgm:t>
    </dgm:pt>
    <dgm:pt modelId="{4B271CB4-3B58-834B-8622-15862BE47FB9}">
      <dgm:prSet phldrT="[Text]"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RESPONSÁVEL (</a:t>
          </a:r>
          <a:r>
            <a:rPr lang="pt-BR" sz="1800" b="1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terceira pessoa, vinculada ao fato gerador)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2182CD-F72C-3F4B-99F3-A2186D7A1D60}" type="parTrans" cxnId="{CCA332B9-AF67-C44F-B996-B5DE37551C7A}">
      <dgm:prSet/>
      <dgm:spPr/>
      <dgm:t>
        <a:bodyPr/>
        <a:lstStyle/>
        <a:p>
          <a:endParaRPr lang="en-US"/>
        </a:p>
      </dgm:t>
    </dgm:pt>
    <dgm:pt modelId="{A011671A-CFD5-7B41-A1F9-6D2F02176A25}" type="sibTrans" cxnId="{CCA332B9-AF67-C44F-B996-B5DE37551C7A}">
      <dgm:prSet/>
      <dgm:spPr/>
      <dgm:t>
        <a:bodyPr/>
        <a:lstStyle/>
        <a:p>
          <a:endParaRPr lang="en-US"/>
        </a:p>
      </dgm:t>
    </dgm:pt>
    <dgm:pt modelId="{17D413CD-F142-AA41-A524-29DC6CF9229C}">
      <dgm:prSet custT="1"/>
      <dgm:spPr/>
      <dgm:t>
        <a:bodyPr/>
        <a:lstStyle/>
        <a:p>
          <a:r>
            <a:rPr lang="pt-BR" sz="1800" b="1" dirty="0">
              <a:latin typeface="Calibri" panose="020F0502020204030204" pitchFamily="34" charset="0"/>
              <a:cs typeface="Calibri" panose="020F0502020204030204" pitchFamily="34" charset="0"/>
            </a:rPr>
            <a:t>TRANSFER</a:t>
          </a:r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ÊNCIA</a:t>
          </a:r>
          <a:endParaRPr lang="pt-BR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7E7939-E109-2A4C-87B0-9C30333C8B54}" type="parTrans" cxnId="{A4652051-01C3-7547-85F9-B210BB9324CF}">
      <dgm:prSet/>
      <dgm:spPr/>
      <dgm:t>
        <a:bodyPr/>
        <a:lstStyle/>
        <a:p>
          <a:endParaRPr lang="pt-BR"/>
        </a:p>
      </dgm:t>
    </dgm:pt>
    <dgm:pt modelId="{DBF19AE6-2EB8-B84D-A512-924070B85A26}" type="sibTrans" cxnId="{A4652051-01C3-7547-85F9-B210BB9324CF}">
      <dgm:prSet/>
      <dgm:spPr/>
      <dgm:t>
        <a:bodyPr/>
        <a:lstStyle/>
        <a:p>
          <a:endParaRPr lang="pt-BR"/>
        </a:p>
      </dgm:t>
    </dgm:pt>
    <dgm:pt modelId="{8C928E0F-B4E3-5041-850E-E2D74857BD11}">
      <dgm:prSet custT="1"/>
      <dgm:spPr/>
      <dgm:t>
        <a:bodyPr/>
        <a:lstStyle/>
        <a:p>
          <a:r>
            <a:rPr lang="pt-BR" sz="1800" b="1" dirty="0">
              <a:latin typeface="Calibri" panose="020F0502020204030204" pitchFamily="34" charset="0"/>
              <a:cs typeface="Calibri" panose="020F0502020204030204" pitchFamily="34" charset="0"/>
            </a:rPr>
            <a:t>SUCESSORES</a:t>
          </a:r>
        </a:p>
      </dgm:t>
    </dgm:pt>
    <dgm:pt modelId="{64156149-DD62-FC49-8FCB-DF389DDD7D6C}" type="parTrans" cxnId="{44F5E667-18D3-184E-91D6-0AAFBF86978E}">
      <dgm:prSet/>
      <dgm:spPr/>
      <dgm:t>
        <a:bodyPr/>
        <a:lstStyle/>
        <a:p>
          <a:endParaRPr lang="pt-BR"/>
        </a:p>
      </dgm:t>
    </dgm:pt>
    <dgm:pt modelId="{F9527D74-1467-B548-A626-9D121F728202}" type="sibTrans" cxnId="{44F5E667-18D3-184E-91D6-0AAFBF86978E}">
      <dgm:prSet/>
      <dgm:spPr/>
      <dgm:t>
        <a:bodyPr/>
        <a:lstStyle/>
        <a:p>
          <a:endParaRPr lang="pt-BR"/>
        </a:p>
      </dgm:t>
    </dgm:pt>
    <dgm:pt modelId="{CB0B3E0C-6490-7643-8345-75D0DE4B1594}">
      <dgm:prSet custT="1"/>
      <dgm:spPr/>
      <dgm:t>
        <a:bodyPr/>
        <a:lstStyle/>
        <a:p>
          <a:r>
            <a:rPr lang="pt-BR" sz="1800" b="1" dirty="0">
              <a:latin typeface="Calibri" panose="020F0502020204030204" pitchFamily="34" charset="0"/>
              <a:cs typeface="Calibri" panose="020F0502020204030204" pitchFamily="34" charset="0"/>
            </a:rPr>
            <a:t>TERCEIROS- </a:t>
          </a:r>
          <a:r>
            <a:rPr lang="pt-BR" sz="1800" b="1" dirty="0" err="1">
              <a:latin typeface="Calibri" panose="020F0502020204030204" pitchFamily="34" charset="0"/>
              <a:cs typeface="Calibri" panose="020F0502020204030204" pitchFamily="34" charset="0"/>
            </a:rPr>
            <a:t>Arts</a:t>
          </a:r>
          <a:r>
            <a:rPr lang="pt-BR" sz="1800" b="1" dirty="0">
              <a:latin typeface="Calibri" panose="020F0502020204030204" pitchFamily="34" charset="0"/>
              <a:cs typeface="Calibri" panose="020F0502020204030204" pitchFamily="34" charset="0"/>
            </a:rPr>
            <a:t>. 134 E </a:t>
          </a:r>
          <a:r>
            <a:rPr lang="pt-BR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135 DO CTN</a:t>
          </a:r>
        </a:p>
      </dgm:t>
    </dgm:pt>
    <dgm:pt modelId="{2F774086-A7C4-014D-B0B0-7A0DDE76314B}" type="parTrans" cxnId="{D8A0FB0B-2466-5745-976A-4001C80F11C5}">
      <dgm:prSet/>
      <dgm:spPr/>
      <dgm:t>
        <a:bodyPr/>
        <a:lstStyle/>
        <a:p>
          <a:endParaRPr lang="pt-BR"/>
        </a:p>
      </dgm:t>
    </dgm:pt>
    <dgm:pt modelId="{5837C298-68C0-CE41-A872-9DC6C9A5A0D8}" type="sibTrans" cxnId="{D8A0FB0B-2466-5745-976A-4001C80F11C5}">
      <dgm:prSet/>
      <dgm:spPr/>
      <dgm:t>
        <a:bodyPr/>
        <a:lstStyle/>
        <a:p>
          <a:endParaRPr lang="pt-BR"/>
        </a:p>
      </dgm:t>
    </dgm:pt>
    <dgm:pt modelId="{D33E945C-F704-EE40-8406-B84BFDEFBFC3}">
      <dgm:prSet custT="1"/>
      <dgm:spPr/>
      <dgm:t>
        <a:bodyPr/>
        <a:lstStyle/>
        <a:p>
          <a:r>
            <a:rPr lang="pt-BR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SUBSTITUI</a:t>
          </a:r>
          <a:r>
            <a:rPr lang="en-US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ÇÃO</a:t>
          </a:r>
          <a:endParaRPr lang="pt-BR" sz="18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4EB9A8-3228-9047-AEA6-64BCB0730627}" type="sibTrans" cxnId="{CBD1DB7D-648F-B542-A1A4-9604F2757C59}">
      <dgm:prSet/>
      <dgm:spPr/>
      <dgm:t>
        <a:bodyPr/>
        <a:lstStyle/>
        <a:p>
          <a:endParaRPr lang="pt-BR"/>
        </a:p>
      </dgm:t>
    </dgm:pt>
    <dgm:pt modelId="{C70D38CB-61A1-A94F-B637-CD800F209C94}" type="parTrans" cxnId="{CBD1DB7D-648F-B542-A1A4-9604F2757C59}">
      <dgm:prSet/>
      <dgm:spPr/>
      <dgm:t>
        <a:bodyPr/>
        <a:lstStyle/>
        <a:p>
          <a:endParaRPr lang="pt-BR"/>
        </a:p>
      </dgm:t>
    </dgm:pt>
    <dgm:pt modelId="{FEBB6D62-9E83-1D4C-93FF-51FE89EDF17D}">
      <dgm:prSet custT="1"/>
      <dgm:spPr/>
      <dgm:t>
        <a:bodyPr/>
        <a:lstStyle/>
        <a:p>
          <a:r>
            <a:rPr lang="pt-BR" sz="1800" b="1" dirty="0">
              <a:latin typeface="Calibri" panose="020F0502020204030204" pitchFamily="34" charset="0"/>
              <a:cs typeface="Calibri" panose="020F0502020204030204" pitchFamily="34" charset="0"/>
            </a:rPr>
            <a:t>INFRAÇÕES</a:t>
          </a:r>
        </a:p>
      </dgm:t>
    </dgm:pt>
    <dgm:pt modelId="{2181671F-9C82-6A45-AA4F-89F25B804780}" type="parTrans" cxnId="{E4095591-1036-974D-8EDF-3C7261C7EAF4}">
      <dgm:prSet/>
      <dgm:spPr/>
      <dgm:t>
        <a:bodyPr/>
        <a:lstStyle/>
        <a:p>
          <a:endParaRPr lang="pt-BR"/>
        </a:p>
      </dgm:t>
    </dgm:pt>
    <dgm:pt modelId="{B0B0780A-2DB0-9B41-B146-BE50756966C2}" type="sibTrans" cxnId="{E4095591-1036-974D-8EDF-3C7261C7EAF4}">
      <dgm:prSet/>
      <dgm:spPr/>
      <dgm:t>
        <a:bodyPr/>
        <a:lstStyle/>
        <a:p>
          <a:endParaRPr lang="pt-BR"/>
        </a:p>
      </dgm:t>
    </dgm:pt>
    <dgm:pt modelId="{CFD84C57-AA93-0C45-97DA-1E87F4161DA4}" type="pres">
      <dgm:prSet presAssocID="{BA0EAC58-9FA3-A940-A840-9B2C00AACC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0C3892-D3FA-944F-BE54-04D638222471}" type="pres">
      <dgm:prSet presAssocID="{6660F6A5-339A-D543-B4BE-5AE3A3EC3266}" presName="hierRoot1" presStyleCnt="0"/>
      <dgm:spPr/>
    </dgm:pt>
    <dgm:pt modelId="{02ED5271-F060-9641-A703-BCF5A9F1AE9B}" type="pres">
      <dgm:prSet presAssocID="{6660F6A5-339A-D543-B4BE-5AE3A3EC3266}" presName="composite" presStyleCnt="0"/>
      <dgm:spPr/>
    </dgm:pt>
    <dgm:pt modelId="{7DD10DA8-34A2-8F43-BAC3-503B48626C6B}" type="pres">
      <dgm:prSet presAssocID="{6660F6A5-339A-D543-B4BE-5AE3A3EC3266}" presName="background" presStyleLbl="node0" presStyleIdx="0" presStyleCnt="1"/>
      <dgm:spPr/>
    </dgm:pt>
    <dgm:pt modelId="{CC7B1050-DAA7-C94B-AFB3-76CF9FFB7EC7}" type="pres">
      <dgm:prSet presAssocID="{6660F6A5-339A-D543-B4BE-5AE3A3EC3266}" presName="text" presStyleLbl="fgAcc0" presStyleIdx="0" presStyleCnt="1">
        <dgm:presLayoutVars>
          <dgm:chPref val="3"/>
        </dgm:presLayoutVars>
      </dgm:prSet>
      <dgm:spPr/>
    </dgm:pt>
    <dgm:pt modelId="{A18E4C3A-B2DB-D145-A796-AC5F5FA82683}" type="pres">
      <dgm:prSet presAssocID="{6660F6A5-339A-D543-B4BE-5AE3A3EC3266}" presName="hierChild2" presStyleCnt="0"/>
      <dgm:spPr/>
    </dgm:pt>
    <dgm:pt modelId="{1FC6BFCA-8F3C-244A-AD35-814E7B591F66}" type="pres">
      <dgm:prSet presAssocID="{67039D66-21F8-F54B-BB34-2BCC3E6F7FC9}" presName="Name10" presStyleLbl="parChTrans1D2" presStyleIdx="0" presStyleCnt="2"/>
      <dgm:spPr/>
    </dgm:pt>
    <dgm:pt modelId="{0EDDEA58-F067-8E4E-9FDB-CA8FAA52F2FD}" type="pres">
      <dgm:prSet presAssocID="{46E0CDC0-88C5-3440-BEB7-C0ABD9AAFF1A}" presName="hierRoot2" presStyleCnt="0"/>
      <dgm:spPr/>
    </dgm:pt>
    <dgm:pt modelId="{1617B30A-F819-564C-8623-73CBF7B1B746}" type="pres">
      <dgm:prSet presAssocID="{46E0CDC0-88C5-3440-BEB7-C0ABD9AAFF1A}" presName="composite2" presStyleCnt="0"/>
      <dgm:spPr/>
    </dgm:pt>
    <dgm:pt modelId="{A288AC97-00D4-C44E-A4AE-3F3930F4FCE9}" type="pres">
      <dgm:prSet presAssocID="{46E0CDC0-88C5-3440-BEB7-C0ABD9AAFF1A}" presName="background2" presStyleLbl="node2" presStyleIdx="0" presStyleCnt="2"/>
      <dgm:spPr/>
    </dgm:pt>
    <dgm:pt modelId="{52FF894A-0192-904F-8C88-541167152ED9}" type="pres">
      <dgm:prSet presAssocID="{46E0CDC0-88C5-3440-BEB7-C0ABD9AAFF1A}" presName="text2" presStyleLbl="fgAcc2" presStyleIdx="0" presStyleCnt="2" custScaleX="173075" custScaleY="115345">
        <dgm:presLayoutVars>
          <dgm:chPref val="3"/>
        </dgm:presLayoutVars>
      </dgm:prSet>
      <dgm:spPr/>
    </dgm:pt>
    <dgm:pt modelId="{FE9709B6-C672-FA45-892C-96B9A9731D7B}" type="pres">
      <dgm:prSet presAssocID="{46E0CDC0-88C5-3440-BEB7-C0ABD9AAFF1A}" presName="hierChild3" presStyleCnt="0"/>
      <dgm:spPr/>
    </dgm:pt>
    <dgm:pt modelId="{251856AF-4179-964A-A319-1C9CFC4D8E6F}" type="pres">
      <dgm:prSet presAssocID="{912182CD-F72C-3F4B-99F3-A2186D7A1D60}" presName="Name10" presStyleLbl="parChTrans1D2" presStyleIdx="1" presStyleCnt="2"/>
      <dgm:spPr/>
    </dgm:pt>
    <dgm:pt modelId="{18AEB372-C947-FF4F-BA6D-E10BDA26C67C}" type="pres">
      <dgm:prSet presAssocID="{4B271CB4-3B58-834B-8622-15862BE47FB9}" presName="hierRoot2" presStyleCnt="0"/>
      <dgm:spPr/>
    </dgm:pt>
    <dgm:pt modelId="{1A8C3742-A79F-1F46-8279-947DC92F5C68}" type="pres">
      <dgm:prSet presAssocID="{4B271CB4-3B58-834B-8622-15862BE47FB9}" presName="composite2" presStyleCnt="0"/>
      <dgm:spPr/>
    </dgm:pt>
    <dgm:pt modelId="{A2F7FA17-E4EB-B947-BC0F-82FB0B51BBBD}" type="pres">
      <dgm:prSet presAssocID="{4B271CB4-3B58-834B-8622-15862BE47FB9}" presName="background2" presStyleLbl="node2" presStyleIdx="1" presStyleCnt="2"/>
      <dgm:spPr/>
    </dgm:pt>
    <dgm:pt modelId="{34079EF7-5C0D-8040-B1FD-F5978C93C478}" type="pres">
      <dgm:prSet presAssocID="{4B271CB4-3B58-834B-8622-15862BE47FB9}" presName="text2" presStyleLbl="fgAcc2" presStyleIdx="1" presStyleCnt="2" custScaleX="139692" custScaleY="129052" custLinFactNeighborX="-581" custLinFactNeighborY="3659">
        <dgm:presLayoutVars>
          <dgm:chPref val="3"/>
        </dgm:presLayoutVars>
      </dgm:prSet>
      <dgm:spPr/>
    </dgm:pt>
    <dgm:pt modelId="{4E5A13E9-0A6D-E743-BF6F-4596022E4375}" type="pres">
      <dgm:prSet presAssocID="{4B271CB4-3B58-834B-8622-15862BE47FB9}" presName="hierChild3" presStyleCnt="0"/>
      <dgm:spPr/>
    </dgm:pt>
    <dgm:pt modelId="{FEFC192A-BF9B-CC4C-956A-8B35BA3A5617}" type="pres">
      <dgm:prSet presAssocID="{007E7939-E109-2A4C-87B0-9C30333C8B54}" presName="Name17" presStyleLbl="parChTrans1D3" presStyleIdx="0" presStyleCnt="2"/>
      <dgm:spPr/>
    </dgm:pt>
    <dgm:pt modelId="{19ECF3F6-8F1B-DC4F-8384-01972520BDFA}" type="pres">
      <dgm:prSet presAssocID="{17D413CD-F142-AA41-A524-29DC6CF9229C}" presName="hierRoot3" presStyleCnt="0"/>
      <dgm:spPr/>
    </dgm:pt>
    <dgm:pt modelId="{6C5C0631-2EC5-F44A-9084-ED4FCB20CABD}" type="pres">
      <dgm:prSet presAssocID="{17D413CD-F142-AA41-A524-29DC6CF9229C}" presName="composite3" presStyleCnt="0"/>
      <dgm:spPr/>
    </dgm:pt>
    <dgm:pt modelId="{412F2CC5-4D67-AC4B-BD30-2329CDBA70E7}" type="pres">
      <dgm:prSet presAssocID="{17D413CD-F142-AA41-A524-29DC6CF9229C}" presName="background3" presStyleLbl="node3" presStyleIdx="0" presStyleCnt="2"/>
      <dgm:spPr/>
    </dgm:pt>
    <dgm:pt modelId="{724AA317-BE23-2B40-BAEF-150F2A7FC4F8}" type="pres">
      <dgm:prSet presAssocID="{17D413CD-F142-AA41-A524-29DC6CF9229C}" presName="text3" presStyleLbl="fgAcc3" presStyleIdx="0" presStyleCnt="2" custScaleX="143057" custScaleY="99357">
        <dgm:presLayoutVars>
          <dgm:chPref val="3"/>
        </dgm:presLayoutVars>
      </dgm:prSet>
      <dgm:spPr/>
    </dgm:pt>
    <dgm:pt modelId="{4E06D2DD-5269-8A43-B95E-DFFF4F8FCACD}" type="pres">
      <dgm:prSet presAssocID="{17D413CD-F142-AA41-A524-29DC6CF9229C}" presName="hierChild4" presStyleCnt="0"/>
      <dgm:spPr/>
    </dgm:pt>
    <dgm:pt modelId="{9E449CDF-6C56-1641-AABB-2A7D29B18AEF}" type="pres">
      <dgm:prSet presAssocID="{64156149-DD62-FC49-8FCB-DF389DDD7D6C}" presName="Name23" presStyleLbl="parChTrans1D4" presStyleIdx="0" presStyleCnt="3"/>
      <dgm:spPr/>
    </dgm:pt>
    <dgm:pt modelId="{AF7AFDEC-2576-3D4C-B2D4-67796AB549E1}" type="pres">
      <dgm:prSet presAssocID="{8C928E0F-B4E3-5041-850E-E2D74857BD11}" presName="hierRoot4" presStyleCnt="0"/>
      <dgm:spPr/>
    </dgm:pt>
    <dgm:pt modelId="{B7F8A4B7-E7F9-4045-8BBA-2D89667B00D8}" type="pres">
      <dgm:prSet presAssocID="{8C928E0F-B4E3-5041-850E-E2D74857BD11}" presName="composite4" presStyleCnt="0"/>
      <dgm:spPr/>
    </dgm:pt>
    <dgm:pt modelId="{03D94CD8-3EC3-564D-A971-358ECFA55743}" type="pres">
      <dgm:prSet presAssocID="{8C928E0F-B4E3-5041-850E-E2D74857BD11}" presName="background4" presStyleLbl="node4" presStyleIdx="0" presStyleCnt="3"/>
      <dgm:spPr/>
    </dgm:pt>
    <dgm:pt modelId="{482D2592-242E-954C-B9A3-FC5761E10FDD}" type="pres">
      <dgm:prSet presAssocID="{8C928E0F-B4E3-5041-850E-E2D74857BD11}" presName="text4" presStyleLbl="fgAcc4" presStyleIdx="0" presStyleCnt="3" custScaleX="129262" custScaleY="99651" custLinFactNeighborX="-610">
        <dgm:presLayoutVars>
          <dgm:chPref val="3"/>
        </dgm:presLayoutVars>
      </dgm:prSet>
      <dgm:spPr/>
    </dgm:pt>
    <dgm:pt modelId="{ACA5C462-4582-1D41-BBCD-E45964D833E8}" type="pres">
      <dgm:prSet presAssocID="{8C928E0F-B4E3-5041-850E-E2D74857BD11}" presName="hierChild5" presStyleCnt="0"/>
      <dgm:spPr/>
    </dgm:pt>
    <dgm:pt modelId="{637B3F64-4838-9845-AD2C-C32888AC8E49}" type="pres">
      <dgm:prSet presAssocID="{2F774086-A7C4-014D-B0B0-7A0DDE76314B}" presName="Name23" presStyleLbl="parChTrans1D4" presStyleIdx="1" presStyleCnt="3"/>
      <dgm:spPr/>
    </dgm:pt>
    <dgm:pt modelId="{2D2D6255-46BE-1344-9553-7DEE36025DC5}" type="pres">
      <dgm:prSet presAssocID="{CB0B3E0C-6490-7643-8345-75D0DE4B1594}" presName="hierRoot4" presStyleCnt="0"/>
      <dgm:spPr/>
    </dgm:pt>
    <dgm:pt modelId="{60F8B507-B6A4-5444-96A0-B8827963FA6E}" type="pres">
      <dgm:prSet presAssocID="{CB0B3E0C-6490-7643-8345-75D0DE4B1594}" presName="composite4" presStyleCnt="0"/>
      <dgm:spPr/>
    </dgm:pt>
    <dgm:pt modelId="{D4DBB7B7-489F-5448-BA27-DFC310EEB0E2}" type="pres">
      <dgm:prSet presAssocID="{CB0B3E0C-6490-7643-8345-75D0DE4B1594}" presName="background4" presStyleLbl="node4" presStyleIdx="1" presStyleCnt="3"/>
      <dgm:spPr/>
    </dgm:pt>
    <dgm:pt modelId="{F111F8BD-B22A-354A-AFED-74FD7CABABE3}" type="pres">
      <dgm:prSet presAssocID="{CB0B3E0C-6490-7643-8345-75D0DE4B1594}" presName="text4" presStyleLbl="fgAcc4" presStyleIdx="1" presStyleCnt="3">
        <dgm:presLayoutVars>
          <dgm:chPref val="3"/>
        </dgm:presLayoutVars>
      </dgm:prSet>
      <dgm:spPr/>
    </dgm:pt>
    <dgm:pt modelId="{61646823-A23E-6C4C-AA13-5546293715FB}" type="pres">
      <dgm:prSet presAssocID="{CB0B3E0C-6490-7643-8345-75D0DE4B1594}" presName="hierChild5" presStyleCnt="0"/>
      <dgm:spPr/>
    </dgm:pt>
    <dgm:pt modelId="{54D71B08-3DE7-194B-B053-7763671508D1}" type="pres">
      <dgm:prSet presAssocID="{2181671F-9C82-6A45-AA4F-89F25B804780}" presName="Name23" presStyleLbl="parChTrans1D4" presStyleIdx="2" presStyleCnt="3"/>
      <dgm:spPr/>
    </dgm:pt>
    <dgm:pt modelId="{4F98A486-5982-1142-AA15-B3AA9E43906E}" type="pres">
      <dgm:prSet presAssocID="{FEBB6D62-9E83-1D4C-93FF-51FE89EDF17D}" presName="hierRoot4" presStyleCnt="0"/>
      <dgm:spPr/>
    </dgm:pt>
    <dgm:pt modelId="{191A06D2-0B0B-8649-8822-EC76366DC431}" type="pres">
      <dgm:prSet presAssocID="{FEBB6D62-9E83-1D4C-93FF-51FE89EDF17D}" presName="composite4" presStyleCnt="0"/>
      <dgm:spPr/>
    </dgm:pt>
    <dgm:pt modelId="{8FF9EFA9-B65C-C34D-9055-A9FA58F9FC47}" type="pres">
      <dgm:prSet presAssocID="{FEBB6D62-9E83-1D4C-93FF-51FE89EDF17D}" presName="background4" presStyleLbl="node4" presStyleIdx="2" presStyleCnt="3"/>
      <dgm:spPr/>
    </dgm:pt>
    <dgm:pt modelId="{96676646-ABC3-AE47-A1D6-8B4F473A275E}" type="pres">
      <dgm:prSet presAssocID="{FEBB6D62-9E83-1D4C-93FF-51FE89EDF17D}" presName="text4" presStyleLbl="fgAcc4" presStyleIdx="2" presStyleCnt="3">
        <dgm:presLayoutVars>
          <dgm:chPref val="3"/>
        </dgm:presLayoutVars>
      </dgm:prSet>
      <dgm:spPr/>
    </dgm:pt>
    <dgm:pt modelId="{895D418A-0131-5E45-8ED0-05BC01B25688}" type="pres">
      <dgm:prSet presAssocID="{FEBB6D62-9E83-1D4C-93FF-51FE89EDF17D}" presName="hierChild5" presStyleCnt="0"/>
      <dgm:spPr/>
    </dgm:pt>
    <dgm:pt modelId="{0D87214D-E715-8746-8624-C3F73E4A7D3A}" type="pres">
      <dgm:prSet presAssocID="{C70D38CB-61A1-A94F-B637-CD800F209C94}" presName="Name17" presStyleLbl="parChTrans1D3" presStyleIdx="1" presStyleCnt="2"/>
      <dgm:spPr/>
    </dgm:pt>
    <dgm:pt modelId="{B3F1DA8E-AE28-A44C-ABB2-958B4AB34141}" type="pres">
      <dgm:prSet presAssocID="{D33E945C-F704-EE40-8406-B84BFDEFBFC3}" presName="hierRoot3" presStyleCnt="0"/>
      <dgm:spPr/>
    </dgm:pt>
    <dgm:pt modelId="{976AAB6A-F472-E74F-92DB-9AF2B787CC78}" type="pres">
      <dgm:prSet presAssocID="{D33E945C-F704-EE40-8406-B84BFDEFBFC3}" presName="composite3" presStyleCnt="0"/>
      <dgm:spPr/>
    </dgm:pt>
    <dgm:pt modelId="{A8CB0CF7-C79D-904F-AB3E-1DCDD753378C}" type="pres">
      <dgm:prSet presAssocID="{D33E945C-F704-EE40-8406-B84BFDEFBFC3}" presName="background3" presStyleLbl="node3" presStyleIdx="1" presStyleCnt="2"/>
      <dgm:spPr/>
    </dgm:pt>
    <dgm:pt modelId="{15B36BC8-7B21-3746-801F-23F553FB44D8}" type="pres">
      <dgm:prSet presAssocID="{D33E945C-F704-EE40-8406-B84BFDEFBFC3}" presName="text3" presStyleLbl="fgAcc3" presStyleIdx="1" presStyleCnt="2" custScaleX="131017">
        <dgm:presLayoutVars>
          <dgm:chPref val="3"/>
        </dgm:presLayoutVars>
      </dgm:prSet>
      <dgm:spPr/>
    </dgm:pt>
    <dgm:pt modelId="{BDC7F082-BB0F-0348-BAC4-D4216BD2BB40}" type="pres">
      <dgm:prSet presAssocID="{D33E945C-F704-EE40-8406-B84BFDEFBFC3}" presName="hierChild4" presStyleCnt="0"/>
      <dgm:spPr/>
    </dgm:pt>
  </dgm:ptLst>
  <dgm:cxnLst>
    <dgm:cxn modelId="{EFC28300-006E-CE44-A527-735A2E073601}" type="presOf" srcId="{D33E945C-F704-EE40-8406-B84BFDEFBFC3}" destId="{15B36BC8-7B21-3746-801F-23F553FB44D8}" srcOrd="0" destOrd="0" presId="urn:microsoft.com/office/officeart/2005/8/layout/hierarchy1"/>
    <dgm:cxn modelId="{F553DE00-425C-FF4E-A5F1-54DFE9D133BC}" srcId="{6660F6A5-339A-D543-B4BE-5AE3A3EC3266}" destId="{46E0CDC0-88C5-3440-BEB7-C0ABD9AAFF1A}" srcOrd="0" destOrd="0" parTransId="{67039D66-21F8-F54B-BB34-2BCC3E6F7FC9}" sibTransId="{A11D1C00-8C11-9D4B-8AEE-F145706A1B2D}"/>
    <dgm:cxn modelId="{D8A0FB0B-2466-5745-976A-4001C80F11C5}" srcId="{17D413CD-F142-AA41-A524-29DC6CF9229C}" destId="{CB0B3E0C-6490-7643-8345-75D0DE4B1594}" srcOrd="1" destOrd="0" parTransId="{2F774086-A7C4-014D-B0B0-7A0DDE76314B}" sibTransId="{5837C298-68C0-CE41-A872-9DC6C9A5A0D8}"/>
    <dgm:cxn modelId="{51D3A71A-3560-C04E-B434-76699D6E3D24}" type="presOf" srcId="{FEBB6D62-9E83-1D4C-93FF-51FE89EDF17D}" destId="{96676646-ABC3-AE47-A1D6-8B4F473A275E}" srcOrd="0" destOrd="0" presId="urn:microsoft.com/office/officeart/2005/8/layout/hierarchy1"/>
    <dgm:cxn modelId="{0B702E22-433D-9945-959D-94A5DD68F6EA}" type="presOf" srcId="{6660F6A5-339A-D543-B4BE-5AE3A3EC3266}" destId="{CC7B1050-DAA7-C94B-AFB3-76CF9FFB7EC7}" srcOrd="0" destOrd="0" presId="urn:microsoft.com/office/officeart/2005/8/layout/hierarchy1"/>
    <dgm:cxn modelId="{50BB6030-8C48-6948-B81D-9396B8917530}" type="presOf" srcId="{007E7939-E109-2A4C-87B0-9C30333C8B54}" destId="{FEFC192A-BF9B-CC4C-956A-8B35BA3A5617}" srcOrd="0" destOrd="0" presId="urn:microsoft.com/office/officeart/2005/8/layout/hierarchy1"/>
    <dgm:cxn modelId="{1A802A3F-391C-944B-B697-8A0FF19D4E49}" type="presOf" srcId="{2181671F-9C82-6A45-AA4F-89F25B804780}" destId="{54D71B08-3DE7-194B-B053-7763671508D1}" srcOrd="0" destOrd="0" presId="urn:microsoft.com/office/officeart/2005/8/layout/hierarchy1"/>
    <dgm:cxn modelId="{747A0A40-9DF1-4B4B-BC87-BCA9D556F631}" type="presOf" srcId="{CB0B3E0C-6490-7643-8345-75D0DE4B1594}" destId="{F111F8BD-B22A-354A-AFED-74FD7CABABE3}" srcOrd="0" destOrd="0" presId="urn:microsoft.com/office/officeart/2005/8/layout/hierarchy1"/>
    <dgm:cxn modelId="{33BEF74B-9CD2-FF49-9453-AFD7A84A120A}" type="presOf" srcId="{17D413CD-F142-AA41-A524-29DC6CF9229C}" destId="{724AA317-BE23-2B40-BAEF-150F2A7FC4F8}" srcOrd="0" destOrd="0" presId="urn:microsoft.com/office/officeart/2005/8/layout/hierarchy1"/>
    <dgm:cxn modelId="{A4652051-01C3-7547-85F9-B210BB9324CF}" srcId="{4B271CB4-3B58-834B-8622-15862BE47FB9}" destId="{17D413CD-F142-AA41-A524-29DC6CF9229C}" srcOrd="0" destOrd="0" parTransId="{007E7939-E109-2A4C-87B0-9C30333C8B54}" sibTransId="{DBF19AE6-2EB8-B84D-A512-924070B85A26}"/>
    <dgm:cxn modelId="{D3608655-B6BA-A641-ABE6-BF7698AE8158}" type="presOf" srcId="{C70D38CB-61A1-A94F-B637-CD800F209C94}" destId="{0D87214D-E715-8746-8624-C3F73E4A7D3A}" srcOrd="0" destOrd="0" presId="urn:microsoft.com/office/officeart/2005/8/layout/hierarchy1"/>
    <dgm:cxn modelId="{3B814D64-66EB-C74B-82B9-C390C7C8E5F2}" type="presOf" srcId="{912182CD-F72C-3F4B-99F3-A2186D7A1D60}" destId="{251856AF-4179-964A-A319-1C9CFC4D8E6F}" srcOrd="0" destOrd="0" presId="urn:microsoft.com/office/officeart/2005/8/layout/hierarchy1"/>
    <dgm:cxn modelId="{44F5E667-18D3-184E-91D6-0AAFBF86978E}" srcId="{17D413CD-F142-AA41-A524-29DC6CF9229C}" destId="{8C928E0F-B4E3-5041-850E-E2D74857BD11}" srcOrd="0" destOrd="0" parTransId="{64156149-DD62-FC49-8FCB-DF389DDD7D6C}" sibTransId="{F9527D74-1467-B548-A626-9D121F728202}"/>
    <dgm:cxn modelId="{5F4E9F73-22D7-E149-AE29-6C88C6573E6D}" type="presOf" srcId="{64156149-DD62-FC49-8FCB-DF389DDD7D6C}" destId="{9E449CDF-6C56-1641-AABB-2A7D29B18AEF}" srcOrd="0" destOrd="0" presId="urn:microsoft.com/office/officeart/2005/8/layout/hierarchy1"/>
    <dgm:cxn modelId="{CBD1DB7D-648F-B542-A1A4-9604F2757C59}" srcId="{4B271CB4-3B58-834B-8622-15862BE47FB9}" destId="{D33E945C-F704-EE40-8406-B84BFDEFBFC3}" srcOrd="1" destOrd="0" parTransId="{C70D38CB-61A1-A94F-B637-CD800F209C94}" sibTransId="{344EB9A8-3228-9047-AEA6-64BCB0730627}"/>
    <dgm:cxn modelId="{1EF59B8B-D59D-0444-9727-B78607BBF3DD}" srcId="{BA0EAC58-9FA3-A940-A840-9B2C00AACC54}" destId="{6660F6A5-339A-D543-B4BE-5AE3A3EC3266}" srcOrd="0" destOrd="0" parTransId="{62EAB7E4-A85E-F24F-971C-3780362BCD78}" sibTransId="{E33A2C00-E152-3D46-8EAD-8FFCF5123F5F}"/>
    <dgm:cxn modelId="{E4095591-1036-974D-8EDF-3C7261C7EAF4}" srcId="{17D413CD-F142-AA41-A524-29DC6CF9229C}" destId="{FEBB6D62-9E83-1D4C-93FF-51FE89EDF17D}" srcOrd="2" destOrd="0" parTransId="{2181671F-9C82-6A45-AA4F-89F25B804780}" sibTransId="{B0B0780A-2DB0-9B41-B146-BE50756966C2}"/>
    <dgm:cxn modelId="{B93D599B-73CB-7F48-89CD-8D7A2F2B1405}" type="presOf" srcId="{67039D66-21F8-F54B-BB34-2BCC3E6F7FC9}" destId="{1FC6BFCA-8F3C-244A-AD35-814E7B591F66}" srcOrd="0" destOrd="0" presId="urn:microsoft.com/office/officeart/2005/8/layout/hierarchy1"/>
    <dgm:cxn modelId="{725A82B8-D47B-F84D-82BA-CC188C9976C4}" type="presOf" srcId="{BA0EAC58-9FA3-A940-A840-9B2C00AACC54}" destId="{CFD84C57-AA93-0C45-97DA-1E87F4161DA4}" srcOrd="0" destOrd="0" presId="urn:microsoft.com/office/officeart/2005/8/layout/hierarchy1"/>
    <dgm:cxn modelId="{CCA332B9-AF67-C44F-B996-B5DE37551C7A}" srcId="{6660F6A5-339A-D543-B4BE-5AE3A3EC3266}" destId="{4B271CB4-3B58-834B-8622-15862BE47FB9}" srcOrd="1" destOrd="0" parTransId="{912182CD-F72C-3F4B-99F3-A2186D7A1D60}" sibTransId="{A011671A-CFD5-7B41-A1F9-6D2F02176A25}"/>
    <dgm:cxn modelId="{9A3619C7-97AF-174A-8DEF-AA7BCB072B1E}" type="presOf" srcId="{8C928E0F-B4E3-5041-850E-E2D74857BD11}" destId="{482D2592-242E-954C-B9A3-FC5761E10FDD}" srcOrd="0" destOrd="0" presId="urn:microsoft.com/office/officeart/2005/8/layout/hierarchy1"/>
    <dgm:cxn modelId="{5D14D8ED-0B41-CC49-A5E4-FD00C93095F4}" type="presOf" srcId="{2F774086-A7C4-014D-B0B0-7A0DDE76314B}" destId="{637B3F64-4838-9845-AD2C-C32888AC8E49}" srcOrd="0" destOrd="0" presId="urn:microsoft.com/office/officeart/2005/8/layout/hierarchy1"/>
    <dgm:cxn modelId="{906FE8F8-5B6C-7640-A4A1-F180617566B3}" type="presOf" srcId="{46E0CDC0-88C5-3440-BEB7-C0ABD9AAFF1A}" destId="{52FF894A-0192-904F-8C88-541167152ED9}" srcOrd="0" destOrd="0" presId="urn:microsoft.com/office/officeart/2005/8/layout/hierarchy1"/>
    <dgm:cxn modelId="{29979DF9-B251-754F-8529-11B7EA48746F}" type="presOf" srcId="{4B271CB4-3B58-834B-8622-15862BE47FB9}" destId="{34079EF7-5C0D-8040-B1FD-F5978C93C478}" srcOrd="0" destOrd="0" presId="urn:microsoft.com/office/officeart/2005/8/layout/hierarchy1"/>
    <dgm:cxn modelId="{45C5110F-18D4-E640-8045-4F288D2CF917}" type="presParOf" srcId="{CFD84C57-AA93-0C45-97DA-1E87F4161DA4}" destId="{D30C3892-D3FA-944F-BE54-04D638222471}" srcOrd="0" destOrd="0" presId="urn:microsoft.com/office/officeart/2005/8/layout/hierarchy1"/>
    <dgm:cxn modelId="{8A1C32E2-978B-8342-A68F-15E556AFB39F}" type="presParOf" srcId="{D30C3892-D3FA-944F-BE54-04D638222471}" destId="{02ED5271-F060-9641-A703-BCF5A9F1AE9B}" srcOrd="0" destOrd="0" presId="urn:microsoft.com/office/officeart/2005/8/layout/hierarchy1"/>
    <dgm:cxn modelId="{992FC1E9-52C5-F544-A917-9277761435E7}" type="presParOf" srcId="{02ED5271-F060-9641-A703-BCF5A9F1AE9B}" destId="{7DD10DA8-34A2-8F43-BAC3-503B48626C6B}" srcOrd="0" destOrd="0" presId="urn:microsoft.com/office/officeart/2005/8/layout/hierarchy1"/>
    <dgm:cxn modelId="{9C5E1742-03F8-B849-8C4F-7A52D1A39606}" type="presParOf" srcId="{02ED5271-F060-9641-A703-BCF5A9F1AE9B}" destId="{CC7B1050-DAA7-C94B-AFB3-76CF9FFB7EC7}" srcOrd="1" destOrd="0" presId="urn:microsoft.com/office/officeart/2005/8/layout/hierarchy1"/>
    <dgm:cxn modelId="{D5A647F9-2D6B-2249-A6BE-0BEB7852A18B}" type="presParOf" srcId="{D30C3892-D3FA-944F-BE54-04D638222471}" destId="{A18E4C3A-B2DB-D145-A796-AC5F5FA82683}" srcOrd="1" destOrd="0" presId="urn:microsoft.com/office/officeart/2005/8/layout/hierarchy1"/>
    <dgm:cxn modelId="{D029139E-2044-DA45-A103-335355F6971E}" type="presParOf" srcId="{A18E4C3A-B2DB-D145-A796-AC5F5FA82683}" destId="{1FC6BFCA-8F3C-244A-AD35-814E7B591F66}" srcOrd="0" destOrd="0" presId="urn:microsoft.com/office/officeart/2005/8/layout/hierarchy1"/>
    <dgm:cxn modelId="{B06DD9C9-1F0D-F54E-89E8-9B2D55B90D56}" type="presParOf" srcId="{A18E4C3A-B2DB-D145-A796-AC5F5FA82683}" destId="{0EDDEA58-F067-8E4E-9FDB-CA8FAA52F2FD}" srcOrd="1" destOrd="0" presId="urn:microsoft.com/office/officeart/2005/8/layout/hierarchy1"/>
    <dgm:cxn modelId="{DE46DF56-2B31-3D46-BD69-45FE60B76211}" type="presParOf" srcId="{0EDDEA58-F067-8E4E-9FDB-CA8FAA52F2FD}" destId="{1617B30A-F819-564C-8623-73CBF7B1B746}" srcOrd="0" destOrd="0" presId="urn:microsoft.com/office/officeart/2005/8/layout/hierarchy1"/>
    <dgm:cxn modelId="{7A7F9125-BE0C-5D40-84AF-1C7E8CAECE50}" type="presParOf" srcId="{1617B30A-F819-564C-8623-73CBF7B1B746}" destId="{A288AC97-00D4-C44E-A4AE-3F3930F4FCE9}" srcOrd="0" destOrd="0" presId="urn:microsoft.com/office/officeart/2005/8/layout/hierarchy1"/>
    <dgm:cxn modelId="{F3CEB59C-823E-C446-B83A-9EDE7864237D}" type="presParOf" srcId="{1617B30A-F819-564C-8623-73CBF7B1B746}" destId="{52FF894A-0192-904F-8C88-541167152ED9}" srcOrd="1" destOrd="0" presId="urn:microsoft.com/office/officeart/2005/8/layout/hierarchy1"/>
    <dgm:cxn modelId="{F3D8FB28-B317-B74F-B2D3-D086F25AB206}" type="presParOf" srcId="{0EDDEA58-F067-8E4E-9FDB-CA8FAA52F2FD}" destId="{FE9709B6-C672-FA45-892C-96B9A9731D7B}" srcOrd="1" destOrd="0" presId="urn:microsoft.com/office/officeart/2005/8/layout/hierarchy1"/>
    <dgm:cxn modelId="{AC5DC8AF-CF4A-F04D-8CFC-2F98911FECD4}" type="presParOf" srcId="{A18E4C3A-B2DB-D145-A796-AC5F5FA82683}" destId="{251856AF-4179-964A-A319-1C9CFC4D8E6F}" srcOrd="2" destOrd="0" presId="urn:microsoft.com/office/officeart/2005/8/layout/hierarchy1"/>
    <dgm:cxn modelId="{8B196F0B-C5D7-7F48-A47E-6C92B9A2BD09}" type="presParOf" srcId="{A18E4C3A-B2DB-D145-A796-AC5F5FA82683}" destId="{18AEB372-C947-FF4F-BA6D-E10BDA26C67C}" srcOrd="3" destOrd="0" presId="urn:microsoft.com/office/officeart/2005/8/layout/hierarchy1"/>
    <dgm:cxn modelId="{8EE97846-D676-1541-BE30-8745B5347F83}" type="presParOf" srcId="{18AEB372-C947-FF4F-BA6D-E10BDA26C67C}" destId="{1A8C3742-A79F-1F46-8279-947DC92F5C68}" srcOrd="0" destOrd="0" presId="urn:microsoft.com/office/officeart/2005/8/layout/hierarchy1"/>
    <dgm:cxn modelId="{F8D53B13-29E8-7B4C-812C-70C054DF56EF}" type="presParOf" srcId="{1A8C3742-A79F-1F46-8279-947DC92F5C68}" destId="{A2F7FA17-E4EB-B947-BC0F-82FB0B51BBBD}" srcOrd="0" destOrd="0" presId="urn:microsoft.com/office/officeart/2005/8/layout/hierarchy1"/>
    <dgm:cxn modelId="{E5028F7F-77BE-B948-A1E3-BEC1031E9213}" type="presParOf" srcId="{1A8C3742-A79F-1F46-8279-947DC92F5C68}" destId="{34079EF7-5C0D-8040-B1FD-F5978C93C478}" srcOrd="1" destOrd="0" presId="urn:microsoft.com/office/officeart/2005/8/layout/hierarchy1"/>
    <dgm:cxn modelId="{B4F3A785-C7AF-4B43-A454-D8F9799113CA}" type="presParOf" srcId="{18AEB372-C947-FF4F-BA6D-E10BDA26C67C}" destId="{4E5A13E9-0A6D-E743-BF6F-4596022E4375}" srcOrd="1" destOrd="0" presId="urn:microsoft.com/office/officeart/2005/8/layout/hierarchy1"/>
    <dgm:cxn modelId="{EB463098-52C2-5146-ABA5-608D984C1C83}" type="presParOf" srcId="{4E5A13E9-0A6D-E743-BF6F-4596022E4375}" destId="{FEFC192A-BF9B-CC4C-956A-8B35BA3A5617}" srcOrd="0" destOrd="0" presId="urn:microsoft.com/office/officeart/2005/8/layout/hierarchy1"/>
    <dgm:cxn modelId="{C2782063-A483-0F47-B72C-B7F6C69FB44A}" type="presParOf" srcId="{4E5A13E9-0A6D-E743-BF6F-4596022E4375}" destId="{19ECF3F6-8F1B-DC4F-8384-01972520BDFA}" srcOrd="1" destOrd="0" presId="urn:microsoft.com/office/officeart/2005/8/layout/hierarchy1"/>
    <dgm:cxn modelId="{B8A61018-712B-D74E-B0E2-A5BFAE7755E9}" type="presParOf" srcId="{19ECF3F6-8F1B-DC4F-8384-01972520BDFA}" destId="{6C5C0631-2EC5-F44A-9084-ED4FCB20CABD}" srcOrd="0" destOrd="0" presId="urn:microsoft.com/office/officeart/2005/8/layout/hierarchy1"/>
    <dgm:cxn modelId="{9749B9AE-6483-F04B-8D13-082D1FCEBB90}" type="presParOf" srcId="{6C5C0631-2EC5-F44A-9084-ED4FCB20CABD}" destId="{412F2CC5-4D67-AC4B-BD30-2329CDBA70E7}" srcOrd="0" destOrd="0" presId="urn:microsoft.com/office/officeart/2005/8/layout/hierarchy1"/>
    <dgm:cxn modelId="{E0414173-C07C-5446-9583-F63D673C06D1}" type="presParOf" srcId="{6C5C0631-2EC5-F44A-9084-ED4FCB20CABD}" destId="{724AA317-BE23-2B40-BAEF-150F2A7FC4F8}" srcOrd="1" destOrd="0" presId="urn:microsoft.com/office/officeart/2005/8/layout/hierarchy1"/>
    <dgm:cxn modelId="{0F7F3226-8B74-A142-847B-EF1EE3085814}" type="presParOf" srcId="{19ECF3F6-8F1B-DC4F-8384-01972520BDFA}" destId="{4E06D2DD-5269-8A43-B95E-DFFF4F8FCACD}" srcOrd="1" destOrd="0" presId="urn:microsoft.com/office/officeart/2005/8/layout/hierarchy1"/>
    <dgm:cxn modelId="{93886E3D-F2F4-5C42-948A-C6742FD963A4}" type="presParOf" srcId="{4E06D2DD-5269-8A43-B95E-DFFF4F8FCACD}" destId="{9E449CDF-6C56-1641-AABB-2A7D29B18AEF}" srcOrd="0" destOrd="0" presId="urn:microsoft.com/office/officeart/2005/8/layout/hierarchy1"/>
    <dgm:cxn modelId="{59CC54A1-023E-7742-BD76-C59ACAE71C1E}" type="presParOf" srcId="{4E06D2DD-5269-8A43-B95E-DFFF4F8FCACD}" destId="{AF7AFDEC-2576-3D4C-B2D4-67796AB549E1}" srcOrd="1" destOrd="0" presId="urn:microsoft.com/office/officeart/2005/8/layout/hierarchy1"/>
    <dgm:cxn modelId="{36F9334A-0CEF-7D46-96CE-520F14A4386E}" type="presParOf" srcId="{AF7AFDEC-2576-3D4C-B2D4-67796AB549E1}" destId="{B7F8A4B7-E7F9-4045-8BBA-2D89667B00D8}" srcOrd="0" destOrd="0" presId="urn:microsoft.com/office/officeart/2005/8/layout/hierarchy1"/>
    <dgm:cxn modelId="{D366A6CB-081F-7540-BECE-55AD7F9B2B39}" type="presParOf" srcId="{B7F8A4B7-E7F9-4045-8BBA-2D89667B00D8}" destId="{03D94CD8-3EC3-564D-A971-358ECFA55743}" srcOrd="0" destOrd="0" presId="urn:microsoft.com/office/officeart/2005/8/layout/hierarchy1"/>
    <dgm:cxn modelId="{73F0C225-F336-194A-BEC7-7E73E9373E85}" type="presParOf" srcId="{B7F8A4B7-E7F9-4045-8BBA-2D89667B00D8}" destId="{482D2592-242E-954C-B9A3-FC5761E10FDD}" srcOrd="1" destOrd="0" presId="urn:microsoft.com/office/officeart/2005/8/layout/hierarchy1"/>
    <dgm:cxn modelId="{1C4A8B8E-4BAA-BB49-94AD-8BA377E866D4}" type="presParOf" srcId="{AF7AFDEC-2576-3D4C-B2D4-67796AB549E1}" destId="{ACA5C462-4582-1D41-BBCD-E45964D833E8}" srcOrd="1" destOrd="0" presId="urn:microsoft.com/office/officeart/2005/8/layout/hierarchy1"/>
    <dgm:cxn modelId="{203EF888-EE50-CF42-97D5-3E03293CA316}" type="presParOf" srcId="{4E06D2DD-5269-8A43-B95E-DFFF4F8FCACD}" destId="{637B3F64-4838-9845-AD2C-C32888AC8E49}" srcOrd="2" destOrd="0" presId="urn:microsoft.com/office/officeart/2005/8/layout/hierarchy1"/>
    <dgm:cxn modelId="{8D3F98DE-D601-F749-B3C7-EA97C84A5C97}" type="presParOf" srcId="{4E06D2DD-5269-8A43-B95E-DFFF4F8FCACD}" destId="{2D2D6255-46BE-1344-9553-7DEE36025DC5}" srcOrd="3" destOrd="0" presId="urn:microsoft.com/office/officeart/2005/8/layout/hierarchy1"/>
    <dgm:cxn modelId="{F939BA3B-D89C-D54D-8E6D-6D9C9401A09E}" type="presParOf" srcId="{2D2D6255-46BE-1344-9553-7DEE36025DC5}" destId="{60F8B507-B6A4-5444-96A0-B8827963FA6E}" srcOrd="0" destOrd="0" presId="urn:microsoft.com/office/officeart/2005/8/layout/hierarchy1"/>
    <dgm:cxn modelId="{13D897A6-BBDF-5244-9194-8ABC5A534E51}" type="presParOf" srcId="{60F8B507-B6A4-5444-96A0-B8827963FA6E}" destId="{D4DBB7B7-489F-5448-BA27-DFC310EEB0E2}" srcOrd="0" destOrd="0" presId="urn:microsoft.com/office/officeart/2005/8/layout/hierarchy1"/>
    <dgm:cxn modelId="{B3D027CB-3911-0947-A5FC-22118E57F365}" type="presParOf" srcId="{60F8B507-B6A4-5444-96A0-B8827963FA6E}" destId="{F111F8BD-B22A-354A-AFED-74FD7CABABE3}" srcOrd="1" destOrd="0" presId="urn:microsoft.com/office/officeart/2005/8/layout/hierarchy1"/>
    <dgm:cxn modelId="{8FEFED8A-2277-5D43-93A9-1E65B6A713E4}" type="presParOf" srcId="{2D2D6255-46BE-1344-9553-7DEE36025DC5}" destId="{61646823-A23E-6C4C-AA13-5546293715FB}" srcOrd="1" destOrd="0" presId="urn:microsoft.com/office/officeart/2005/8/layout/hierarchy1"/>
    <dgm:cxn modelId="{EE41ACC8-7DC3-5345-8E81-9C4ECFCD77B6}" type="presParOf" srcId="{4E06D2DD-5269-8A43-B95E-DFFF4F8FCACD}" destId="{54D71B08-3DE7-194B-B053-7763671508D1}" srcOrd="4" destOrd="0" presId="urn:microsoft.com/office/officeart/2005/8/layout/hierarchy1"/>
    <dgm:cxn modelId="{FDBDB40B-BD39-ED48-9643-FE5B75E5C7EE}" type="presParOf" srcId="{4E06D2DD-5269-8A43-B95E-DFFF4F8FCACD}" destId="{4F98A486-5982-1142-AA15-B3AA9E43906E}" srcOrd="5" destOrd="0" presId="urn:microsoft.com/office/officeart/2005/8/layout/hierarchy1"/>
    <dgm:cxn modelId="{46598BF0-966A-2843-897B-F7407866B964}" type="presParOf" srcId="{4F98A486-5982-1142-AA15-B3AA9E43906E}" destId="{191A06D2-0B0B-8649-8822-EC76366DC431}" srcOrd="0" destOrd="0" presId="urn:microsoft.com/office/officeart/2005/8/layout/hierarchy1"/>
    <dgm:cxn modelId="{45C0329F-A71F-334E-A1AF-A3C4D3C0C55D}" type="presParOf" srcId="{191A06D2-0B0B-8649-8822-EC76366DC431}" destId="{8FF9EFA9-B65C-C34D-9055-A9FA58F9FC47}" srcOrd="0" destOrd="0" presId="urn:microsoft.com/office/officeart/2005/8/layout/hierarchy1"/>
    <dgm:cxn modelId="{36FB1059-5275-164D-AF5C-DC431F85587D}" type="presParOf" srcId="{191A06D2-0B0B-8649-8822-EC76366DC431}" destId="{96676646-ABC3-AE47-A1D6-8B4F473A275E}" srcOrd="1" destOrd="0" presId="urn:microsoft.com/office/officeart/2005/8/layout/hierarchy1"/>
    <dgm:cxn modelId="{A2F9E60B-6971-5A48-9487-90B8C4D980C1}" type="presParOf" srcId="{4F98A486-5982-1142-AA15-B3AA9E43906E}" destId="{895D418A-0131-5E45-8ED0-05BC01B25688}" srcOrd="1" destOrd="0" presId="urn:microsoft.com/office/officeart/2005/8/layout/hierarchy1"/>
    <dgm:cxn modelId="{194D4355-384F-2E45-9E5F-8986E2E93A1E}" type="presParOf" srcId="{4E5A13E9-0A6D-E743-BF6F-4596022E4375}" destId="{0D87214D-E715-8746-8624-C3F73E4A7D3A}" srcOrd="2" destOrd="0" presId="urn:microsoft.com/office/officeart/2005/8/layout/hierarchy1"/>
    <dgm:cxn modelId="{060C8F9C-429A-F642-B253-277C598A24E0}" type="presParOf" srcId="{4E5A13E9-0A6D-E743-BF6F-4596022E4375}" destId="{B3F1DA8E-AE28-A44C-ABB2-958B4AB34141}" srcOrd="3" destOrd="0" presId="urn:microsoft.com/office/officeart/2005/8/layout/hierarchy1"/>
    <dgm:cxn modelId="{B9388700-CD77-CC46-B645-53F16079BC3B}" type="presParOf" srcId="{B3F1DA8E-AE28-A44C-ABB2-958B4AB34141}" destId="{976AAB6A-F472-E74F-92DB-9AF2B787CC78}" srcOrd="0" destOrd="0" presId="urn:microsoft.com/office/officeart/2005/8/layout/hierarchy1"/>
    <dgm:cxn modelId="{DE87680A-012B-F14B-AF31-DBA2ABEF773E}" type="presParOf" srcId="{976AAB6A-F472-E74F-92DB-9AF2B787CC78}" destId="{A8CB0CF7-C79D-904F-AB3E-1DCDD753378C}" srcOrd="0" destOrd="0" presId="urn:microsoft.com/office/officeart/2005/8/layout/hierarchy1"/>
    <dgm:cxn modelId="{C0FCF306-A7CD-5C46-8CB2-E0F820EF7A83}" type="presParOf" srcId="{976AAB6A-F472-E74F-92DB-9AF2B787CC78}" destId="{15B36BC8-7B21-3746-801F-23F553FB44D8}" srcOrd="1" destOrd="0" presId="urn:microsoft.com/office/officeart/2005/8/layout/hierarchy1"/>
    <dgm:cxn modelId="{45273575-4D6A-4244-B0C2-12C2ECC486FF}" type="presParOf" srcId="{B3F1DA8E-AE28-A44C-ABB2-958B4AB34141}" destId="{BDC7F082-BB0F-0348-BAC4-D4216BD2BB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CD5781-DBEA-DD41-B52F-8C2C3CF57F2E}" type="doc">
      <dgm:prSet loTypeId="urn:microsoft.com/office/officeart/2005/8/layout/hierarchy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08EEDC-2CA5-D845-804A-FCBC01A4A8D0}">
      <dgm:prSet phldrT="[Text]"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TRANSFERÊNCIA</a:t>
          </a:r>
        </a:p>
      </dgm:t>
    </dgm:pt>
    <dgm:pt modelId="{250E4B15-F45F-5D41-A988-EF2213352E0A}" type="parTrans" cxnId="{3FF283CC-98CC-0044-8842-625B98407B20}">
      <dgm:prSet/>
      <dgm:spPr/>
      <dgm:t>
        <a:bodyPr/>
        <a:lstStyle/>
        <a:p>
          <a:endParaRPr lang="en-US"/>
        </a:p>
      </dgm:t>
    </dgm:pt>
    <dgm:pt modelId="{890E4348-EA1A-0D4F-84F4-D221AC92FDA7}" type="sibTrans" cxnId="{3FF283CC-98CC-0044-8842-625B98407B20}">
      <dgm:prSet/>
      <dgm:spPr/>
      <dgm:t>
        <a:bodyPr/>
        <a:lstStyle/>
        <a:p>
          <a:endParaRPr lang="en-US"/>
        </a:p>
      </dgm:t>
    </dgm:pt>
    <dgm:pt modelId="{FC775343-C04D-5448-9D0E-DEDECF4A3946}">
      <dgm:prSet phldrT="[Text]"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SUCESSÃO</a:t>
          </a:r>
        </a:p>
      </dgm:t>
    </dgm:pt>
    <dgm:pt modelId="{FEF6BD42-45A4-664A-9027-B693AD736883}" type="parTrans" cxnId="{23E890A3-8FB4-4F41-9B41-1B494ACBE9ED}">
      <dgm:prSet/>
      <dgm:spPr/>
      <dgm:t>
        <a:bodyPr/>
        <a:lstStyle/>
        <a:p>
          <a:endParaRPr lang="en-US"/>
        </a:p>
      </dgm:t>
    </dgm:pt>
    <dgm:pt modelId="{7125A207-86AD-FB46-96FD-5A5A0119342E}" type="sibTrans" cxnId="{23E890A3-8FB4-4F41-9B41-1B494ACBE9ED}">
      <dgm:prSet/>
      <dgm:spPr/>
      <dgm:t>
        <a:bodyPr/>
        <a:lstStyle/>
        <a:p>
          <a:endParaRPr lang="en-US"/>
        </a:p>
      </dgm:t>
    </dgm:pt>
    <dgm:pt modelId="{26629F85-4886-754A-A9F7-4BE9E4C48105}">
      <dgm:prSet phldrT="[Text]" custT="1"/>
      <dgm:spPr/>
      <dgm:t>
        <a:bodyPr/>
        <a:lstStyle/>
        <a:p>
          <a:r>
            <a:rPr lang="en-US" sz="1800" b="1">
              <a:latin typeface="Calibri" panose="020F0502020204030204" pitchFamily="34" charset="0"/>
              <a:cs typeface="Calibri" panose="020F0502020204030204" pitchFamily="34" charset="0"/>
            </a:rPr>
            <a:t>IMOBILIÁRIA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CC47C2-BF0B-7446-857F-BE1E4BBFAFB8}" type="parTrans" cxnId="{B1D85EE7-4576-8747-9757-CAFF2AC5E859}">
      <dgm:prSet/>
      <dgm:spPr/>
      <dgm:t>
        <a:bodyPr/>
        <a:lstStyle/>
        <a:p>
          <a:endParaRPr lang="en-US"/>
        </a:p>
      </dgm:t>
    </dgm:pt>
    <dgm:pt modelId="{8BD0EEF6-A886-AA44-A5F8-996423D4A96A}" type="sibTrans" cxnId="{B1D85EE7-4576-8747-9757-CAFF2AC5E859}">
      <dgm:prSet/>
      <dgm:spPr/>
      <dgm:t>
        <a:bodyPr/>
        <a:lstStyle/>
        <a:p>
          <a:endParaRPr lang="en-US"/>
        </a:p>
      </dgm:t>
    </dgm:pt>
    <dgm:pt modelId="{AC880309-9BBA-1C46-AD5B-8F7ACFBAB9D5}">
      <dgm:prSet phldrT="[Text]"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EMPRESARIAL</a:t>
          </a:r>
        </a:p>
      </dgm:t>
    </dgm:pt>
    <dgm:pt modelId="{56296B87-B276-974D-B566-F48D77975F81}" type="parTrans" cxnId="{F7E93F72-4166-9D4F-B83C-31BF23884E0D}">
      <dgm:prSet/>
      <dgm:spPr/>
      <dgm:t>
        <a:bodyPr/>
        <a:lstStyle/>
        <a:p>
          <a:endParaRPr lang="en-US"/>
        </a:p>
      </dgm:t>
    </dgm:pt>
    <dgm:pt modelId="{233CEF6B-4BBC-FD44-BD83-B7B0B89AB940}" type="sibTrans" cxnId="{F7E93F72-4166-9D4F-B83C-31BF23884E0D}">
      <dgm:prSet/>
      <dgm:spPr/>
      <dgm:t>
        <a:bodyPr/>
        <a:lstStyle/>
        <a:p>
          <a:endParaRPr lang="en-US"/>
        </a:p>
      </dgm:t>
    </dgm:pt>
    <dgm:pt modelId="{72CF6616-8063-6C40-A965-3D9D9977F8CB}">
      <dgm:prSet phldrT="[Text]" custT="1"/>
      <dgm:spPr/>
      <dgm:t>
        <a:bodyPr/>
        <a:lstStyle/>
        <a:p>
          <a:r>
            <a:rPr lang="en-US" sz="1800" b="1">
              <a:latin typeface="Calibri" panose="020F0502020204030204" pitchFamily="34" charset="0"/>
              <a:cs typeface="Calibri" panose="020F0502020204030204" pitchFamily="34" charset="0"/>
            </a:rPr>
            <a:t>TERCEIROS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D3803A-865D-FD4F-9D1C-AE014F815F93}" type="parTrans" cxnId="{5E6D8558-E319-C148-A89A-25A0C0A7842F}">
      <dgm:prSet/>
      <dgm:spPr/>
      <dgm:t>
        <a:bodyPr/>
        <a:lstStyle/>
        <a:p>
          <a:endParaRPr lang="en-US"/>
        </a:p>
      </dgm:t>
    </dgm:pt>
    <dgm:pt modelId="{2F1B7D3D-F9BE-0B4E-9248-F61E6CF68220}" type="sibTrans" cxnId="{5E6D8558-E319-C148-A89A-25A0C0A7842F}">
      <dgm:prSet/>
      <dgm:spPr/>
      <dgm:t>
        <a:bodyPr/>
        <a:lstStyle/>
        <a:p>
          <a:endParaRPr lang="en-US"/>
        </a:p>
      </dgm:t>
    </dgm:pt>
    <dgm:pt modelId="{F4680273-27AB-A647-A42D-7CC158A947E4}">
      <dgm:prSet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 INFRAÇÕES</a:t>
          </a:r>
        </a:p>
      </dgm:t>
    </dgm:pt>
    <dgm:pt modelId="{C62621A4-4A0D-D34C-A519-4F24DD554A8E}" type="parTrans" cxnId="{3E411277-2D1F-8841-B5A0-A0BE4F576405}">
      <dgm:prSet/>
      <dgm:spPr/>
      <dgm:t>
        <a:bodyPr/>
        <a:lstStyle/>
        <a:p>
          <a:endParaRPr lang="en-US"/>
        </a:p>
      </dgm:t>
    </dgm:pt>
    <dgm:pt modelId="{5B16A369-8BB0-6F48-8156-0F5DCA701FC2}" type="sibTrans" cxnId="{3E411277-2D1F-8841-B5A0-A0BE4F576405}">
      <dgm:prSet/>
      <dgm:spPr/>
      <dgm:t>
        <a:bodyPr/>
        <a:lstStyle/>
        <a:p>
          <a:endParaRPr lang="en-US"/>
        </a:p>
      </dgm:t>
    </dgm:pt>
    <dgm:pt modelId="{DDA68124-8E88-F745-8698-B6DCD58D20EA}">
      <dgm:prSet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MORTIS CAUSA</a:t>
          </a:r>
        </a:p>
      </dgm:t>
    </dgm:pt>
    <dgm:pt modelId="{8EDC81C8-D610-FE4F-8534-6527FF550864}" type="parTrans" cxnId="{E0626DF3-9094-CE40-84BC-4541A21DBD12}">
      <dgm:prSet/>
      <dgm:spPr/>
      <dgm:t>
        <a:bodyPr/>
        <a:lstStyle/>
        <a:p>
          <a:endParaRPr lang="en-US"/>
        </a:p>
      </dgm:t>
    </dgm:pt>
    <dgm:pt modelId="{C8B92774-4A80-FF46-9890-36D0AC934652}" type="sibTrans" cxnId="{E0626DF3-9094-CE40-84BC-4541A21DBD12}">
      <dgm:prSet/>
      <dgm:spPr/>
      <dgm:t>
        <a:bodyPr/>
        <a:lstStyle/>
        <a:p>
          <a:endParaRPr lang="en-US"/>
        </a:p>
      </dgm:t>
    </dgm:pt>
    <dgm:pt modelId="{1DC88650-280A-AF48-83A4-86DE6476D070}" type="pres">
      <dgm:prSet presAssocID="{5DCD5781-DBEA-DD41-B52F-8C2C3CF57F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271645-C77E-1740-82AE-8E2D9ACB7601}" type="pres">
      <dgm:prSet presAssocID="{0F08EEDC-2CA5-D845-804A-FCBC01A4A8D0}" presName="hierRoot1" presStyleCnt="0"/>
      <dgm:spPr/>
    </dgm:pt>
    <dgm:pt modelId="{1DF40203-664B-3E4C-AF88-FD1CE762A45F}" type="pres">
      <dgm:prSet presAssocID="{0F08EEDC-2CA5-D845-804A-FCBC01A4A8D0}" presName="composite" presStyleCnt="0"/>
      <dgm:spPr/>
    </dgm:pt>
    <dgm:pt modelId="{F60DDDC7-F6E0-C548-837C-4F9BB7841C92}" type="pres">
      <dgm:prSet presAssocID="{0F08EEDC-2CA5-D845-804A-FCBC01A4A8D0}" presName="background" presStyleLbl="node0" presStyleIdx="0" presStyleCnt="1"/>
      <dgm:spPr/>
    </dgm:pt>
    <dgm:pt modelId="{837B42CD-AB39-AF4A-B924-5D6A2DE070C9}" type="pres">
      <dgm:prSet presAssocID="{0F08EEDC-2CA5-D845-804A-FCBC01A4A8D0}" presName="text" presStyleLbl="fgAcc0" presStyleIdx="0" presStyleCnt="1" custScaleX="163128">
        <dgm:presLayoutVars>
          <dgm:chPref val="3"/>
        </dgm:presLayoutVars>
      </dgm:prSet>
      <dgm:spPr/>
    </dgm:pt>
    <dgm:pt modelId="{828B702D-5487-DC4A-8B74-01C5964CA9DD}" type="pres">
      <dgm:prSet presAssocID="{0F08EEDC-2CA5-D845-804A-FCBC01A4A8D0}" presName="hierChild2" presStyleCnt="0"/>
      <dgm:spPr/>
    </dgm:pt>
    <dgm:pt modelId="{A08D9384-2AA7-A14B-8835-624DFAF46BDC}" type="pres">
      <dgm:prSet presAssocID="{FEF6BD42-45A4-664A-9027-B693AD736883}" presName="Name10" presStyleLbl="parChTrans1D2" presStyleIdx="0" presStyleCnt="3"/>
      <dgm:spPr/>
    </dgm:pt>
    <dgm:pt modelId="{53FF81BC-2CBF-F743-ADF6-FADE5C59BDE7}" type="pres">
      <dgm:prSet presAssocID="{FC775343-C04D-5448-9D0E-DEDECF4A3946}" presName="hierRoot2" presStyleCnt="0"/>
      <dgm:spPr/>
    </dgm:pt>
    <dgm:pt modelId="{0D35C483-65E1-604F-8866-601B1D0BBC29}" type="pres">
      <dgm:prSet presAssocID="{FC775343-C04D-5448-9D0E-DEDECF4A3946}" presName="composite2" presStyleCnt="0"/>
      <dgm:spPr/>
    </dgm:pt>
    <dgm:pt modelId="{96D6494B-70AF-AF4D-AE6B-F6822AB059C4}" type="pres">
      <dgm:prSet presAssocID="{FC775343-C04D-5448-9D0E-DEDECF4A3946}" presName="background2" presStyleLbl="node2" presStyleIdx="0" presStyleCnt="3"/>
      <dgm:spPr/>
    </dgm:pt>
    <dgm:pt modelId="{5339AFF1-79C1-9843-BCC9-55C2519ED04B}" type="pres">
      <dgm:prSet presAssocID="{FC775343-C04D-5448-9D0E-DEDECF4A3946}" presName="text2" presStyleLbl="fgAcc2" presStyleIdx="0" presStyleCnt="3">
        <dgm:presLayoutVars>
          <dgm:chPref val="3"/>
        </dgm:presLayoutVars>
      </dgm:prSet>
      <dgm:spPr/>
    </dgm:pt>
    <dgm:pt modelId="{78CC867E-EB74-754C-8BA5-189BAD93CC34}" type="pres">
      <dgm:prSet presAssocID="{FC775343-C04D-5448-9D0E-DEDECF4A3946}" presName="hierChild3" presStyleCnt="0"/>
      <dgm:spPr/>
    </dgm:pt>
    <dgm:pt modelId="{586CC4EC-A24C-9642-82A8-528215AA0C0D}" type="pres">
      <dgm:prSet presAssocID="{D9CC47C2-BF0B-7446-857F-BE1E4BBFAFB8}" presName="Name17" presStyleLbl="parChTrans1D3" presStyleIdx="0" presStyleCnt="3"/>
      <dgm:spPr/>
    </dgm:pt>
    <dgm:pt modelId="{87A098B3-F9D6-C045-95E4-D413D95C5765}" type="pres">
      <dgm:prSet presAssocID="{26629F85-4886-754A-A9F7-4BE9E4C48105}" presName="hierRoot3" presStyleCnt="0"/>
      <dgm:spPr/>
    </dgm:pt>
    <dgm:pt modelId="{095AA85A-329F-0346-B4BF-73ECBC77DF76}" type="pres">
      <dgm:prSet presAssocID="{26629F85-4886-754A-A9F7-4BE9E4C48105}" presName="composite3" presStyleCnt="0"/>
      <dgm:spPr/>
    </dgm:pt>
    <dgm:pt modelId="{3095E8C0-0C03-DE40-B87F-C5F00604BF6E}" type="pres">
      <dgm:prSet presAssocID="{26629F85-4886-754A-A9F7-4BE9E4C48105}" presName="background3" presStyleLbl="node3" presStyleIdx="0" presStyleCnt="3"/>
      <dgm:spPr/>
    </dgm:pt>
    <dgm:pt modelId="{2F8F9933-AC0E-2640-A343-373F0753A9BA}" type="pres">
      <dgm:prSet presAssocID="{26629F85-4886-754A-A9F7-4BE9E4C48105}" presName="text3" presStyleLbl="fgAcc3" presStyleIdx="0" presStyleCnt="3">
        <dgm:presLayoutVars>
          <dgm:chPref val="3"/>
        </dgm:presLayoutVars>
      </dgm:prSet>
      <dgm:spPr/>
    </dgm:pt>
    <dgm:pt modelId="{0E022B13-1AFA-EC4A-9F62-A8DB224482CA}" type="pres">
      <dgm:prSet presAssocID="{26629F85-4886-754A-A9F7-4BE9E4C48105}" presName="hierChild4" presStyleCnt="0"/>
      <dgm:spPr/>
    </dgm:pt>
    <dgm:pt modelId="{61138B80-58B7-8C43-AA63-D377CAE90865}" type="pres">
      <dgm:prSet presAssocID="{56296B87-B276-974D-B566-F48D77975F81}" presName="Name17" presStyleLbl="parChTrans1D3" presStyleIdx="1" presStyleCnt="3"/>
      <dgm:spPr/>
    </dgm:pt>
    <dgm:pt modelId="{005DAEB8-BFD7-8D4E-A967-4AF09298BC36}" type="pres">
      <dgm:prSet presAssocID="{AC880309-9BBA-1C46-AD5B-8F7ACFBAB9D5}" presName="hierRoot3" presStyleCnt="0"/>
      <dgm:spPr/>
    </dgm:pt>
    <dgm:pt modelId="{8F706146-DCFB-8D4D-AB52-DA6B31874592}" type="pres">
      <dgm:prSet presAssocID="{AC880309-9BBA-1C46-AD5B-8F7ACFBAB9D5}" presName="composite3" presStyleCnt="0"/>
      <dgm:spPr/>
    </dgm:pt>
    <dgm:pt modelId="{FC423747-9ECE-AD4C-BA9E-69E9911D7E8E}" type="pres">
      <dgm:prSet presAssocID="{AC880309-9BBA-1C46-AD5B-8F7ACFBAB9D5}" presName="background3" presStyleLbl="node3" presStyleIdx="1" presStyleCnt="3"/>
      <dgm:spPr/>
    </dgm:pt>
    <dgm:pt modelId="{98BB5854-F23B-D848-92EE-29A1A7D04F0F}" type="pres">
      <dgm:prSet presAssocID="{AC880309-9BBA-1C46-AD5B-8F7ACFBAB9D5}" presName="text3" presStyleLbl="fgAcc3" presStyleIdx="1" presStyleCnt="3">
        <dgm:presLayoutVars>
          <dgm:chPref val="3"/>
        </dgm:presLayoutVars>
      </dgm:prSet>
      <dgm:spPr/>
    </dgm:pt>
    <dgm:pt modelId="{412427B4-B9EE-5548-9F30-A54787173952}" type="pres">
      <dgm:prSet presAssocID="{AC880309-9BBA-1C46-AD5B-8F7ACFBAB9D5}" presName="hierChild4" presStyleCnt="0"/>
      <dgm:spPr/>
    </dgm:pt>
    <dgm:pt modelId="{24A5E8EE-9EFA-9448-8420-A98766DDF526}" type="pres">
      <dgm:prSet presAssocID="{8EDC81C8-D610-FE4F-8534-6527FF550864}" presName="Name17" presStyleLbl="parChTrans1D3" presStyleIdx="2" presStyleCnt="3"/>
      <dgm:spPr/>
    </dgm:pt>
    <dgm:pt modelId="{BCC6DCCE-006F-484D-BB3B-3FA4F14659E4}" type="pres">
      <dgm:prSet presAssocID="{DDA68124-8E88-F745-8698-B6DCD58D20EA}" presName="hierRoot3" presStyleCnt="0"/>
      <dgm:spPr/>
    </dgm:pt>
    <dgm:pt modelId="{7A72C140-EE67-EF42-8D65-B8C9444DCCFC}" type="pres">
      <dgm:prSet presAssocID="{DDA68124-8E88-F745-8698-B6DCD58D20EA}" presName="composite3" presStyleCnt="0"/>
      <dgm:spPr/>
    </dgm:pt>
    <dgm:pt modelId="{9F944DF1-1E07-3746-9B66-E8F2B3517529}" type="pres">
      <dgm:prSet presAssocID="{DDA68124-8E88-F745-8698-B6DCD58D20EA}" presName="background3" presStyleLbl="node3" presStyleIdx="2" presStyleCnt="3"/>
      <dgm:spPr/>
    </dgm:pt>
    <dgm:pt modelId="{A51EB618-87D9-EF40-B311-D6DF9A34650C}" type="pres">
      <dgm:prSet presAssocID="{DDA68124-8E88-F745-8698-B6DCD58D20EA}" presName="text3" presStyleLbl="fgAcc3" presStyleIdx="2" presStyleCnt="3">
        <dgm:presLayoutVars>
          <dgm:chPref val="3"/>
        </dgm:presLayoutVars>
      </dgm:prSet>
      <dgm:spPr/>
    </dgm:pt>
    <dgm:pt modelId="{54675585-00B1-5F48-8F75-DF5AC4586323}" type="pres">
      <dgm:prSet presAssocID="{DDA68124-8E88-F745-8698-B6DCD58D20EA}" presName="hierChild4" presStyleCnt="0"/>
      <dgm:spPr/>
    </dgm:pt>
    <dgm:pt modelId="{E613FA04-71E8-084E-A0A9-13B896B0A60B}" type="pres">
      <dgm:prSet presAssocID="{8AD3803A-865D-FD4F-9D1C-AE014F815F93}" presName="Name10" presStyleLbl="parChTrans1D2" presStyleIdx="1" presStyleCnt="3"/>
      <dgm:spPr/>
    </dgm:pt>
    <dgm:pt modelId="{75B3C20A-80EE-2B4F-B7EB-863CD55F74E1}" type="pres">
      <dgm:prSet presAssocID="{72CF6616-8063-6C40-A965-3D9D9977F8CB}" presName="hierRoot2" presStyleCnt="0"/>
      <dgm:spPr/>
    </dgm:pt>
    <dgm:pt modelId="{83253C8F-2680-1544-888F-99F88D0180BD}" type="pres">
      <dgm:prSet presAssocID="{72CF6616-8063-6C40-A965-3D9D9977F8CB}" presName="composite2" presStyleCnt="0"/>
      <dgm:spPr/>
    </dgm:pt>
    <dgm:pt modelId="{6070360E-A10A-6944-9DB1-77C3B9D65FFB}" type="pres">
      <dgm:prSet presAssocID="{72CF6616-8063-6C40-A965-3D9D9977F8CB}" presName="background2" presStyleLbl="node2" presStyleIdx="1" presStyleCnt="3"/>
      <dgm:spPr/>
    </dgm:pt>
    <dgm:pt modelId="{139A4F8E-A357-D244-9580-6B3AFF4E9C58}" type="pres">
      <dgm:prSet presAssocID="{72CF6616-8063-6C40-A965-3D9D9977F8CB}" presName="text2" presStyleLbl="fgAcc2" presStyleIdx="1" presStyleCnt="3">
        <dgm:presLayoutVars>
          <dgm:chPref val="3"/>
        </dgm:presLayoutVars>
      </dgm:prSet>
      <dgm:spPr/>
    </dgm:pt>
    <dgm:pt modelId="{E9371E41-E257-D64F-81CE-36210A60A0C8}" type="pres">
      <dgm:prSet presAssocID="{72CF6616-8063-6C40-A965-3D9D9977F8CB}" presName="hierChild3" presStyleCnt="0"/>
      <dgm:spPr/>
    </dgm:pt>
    <dgm:pt modelId="{F15968E7-B0BD-F640-B14E-19D59FF3C712}" type="pres">
      <dgm:prSet presAssocID="{C62621A4-4A0D-D34C-A519-4F24DD554A8E}" presName="Name10" presStyleLbl="parChTrans1D2" presStyleIdx="2" presStyleCnt="3"/>
      <dgm:spPr/>
    </dgm:pt>
    <dgm:pt modelId="{29A7C654-989F-A847-93C8-63B00BE056C3}" type="pres">
      <dgm:prSet presAssocID="{F4680273-27AB-A647-A42D-7CC158A947E4}" presName="hierRoot2" presStyleCnt="0"/>
      <dgm:spPr/>
    </dgm:pt>
    <dgm:pt modelId="{50BD30B8-80D1-E14A-86A5-375BC27B47CB}" type="pres">
      <dgm:prSet presAssocID="{F4680273-27AB-A647-A42D-7CC158A947E4}" presName="composite2" presStyleCnt="0"/>
      <dgm:spPr/>
    </dgm:pt>
    <dgm:pt modelId="{E8FA15D5-0B1A-8A47-A94C-7B999F477E7C}" type="pres">
      <dgm:prSet presAssocID="{F4680273-27AB-A647-A42D-7CC158A947E4}" presName="background2" presStyleLbl="node2" presStyleIdx="2" presStyleCnt="3"/>
      <dgm:spPr/>
    </dgm:pt>
    <dgm:pt modelId="{03DBB537-A87A-EE4F-9DBB-EA25302F9FE4}" type="pres">
      <dgm:prSet presAssocID="{F4680273-27AB-A647-A42D-7CC158A947E4}" presName="text2" presStyleLbl="fgAcc2" presStyleIdx="2" presStyleCnt="3">
        <dgm:presLayoutVars>
          <dgm:chPref val="3"/>
        </dgm:presLayoutVars>
      </dgm:prSet>
      <dgm:spPr/>
    </dgm:pt>
    <dgm:pt modelId="{4A6928E1-FA27-9F46-AF0E-E3FA2482C964}" type="pres">
      <dgm:prSet presAssocID="{F4680273-27AB-A647-A42D-7CC158A947E4}" presName="hierChild3" presStyleCnt="0"/>
      <dgm:spPr/>
    </dgm:pt>
  </dgm:ptLst>
  <dgm:cxnLst>
    <dgm:cxn modelId="{F2665709-923C-1F46-AD13-9693A663BF34}" type="presOf" srcId="{5DCD5781-DBEA-DD41-B52F-8C2C3CF57F2E}" destId="{1DC88650-280A-AF48-83A4-86DE6476D070}" srcOrd="0" destOrd="0" presId="urn:microsoft.com/office/officeart/2005/8/layout/hierarchy1"/>
    <dgm:cxn modelId="{83FE4310-8429-C64A-80E6-E1681B1C7A02}" type="presOf" srcId="{C62621A4-4A0D-D34C-A519-4F24DD554A8E}" destId="{F15968E7-B0BD-F640-B14E-19D59FF3C712}" srcOrd="0" destOrd="0" presId="urn:microsoft.com/office/officeart/2005/8/layout/hierarchy1"/>
    <dgm:cxn modelId="{98AFB925-7C2F-7640-B8DD-BB13C5FE3CE8}" type="presOf" srcId="{FEF6BD42-45A4-664A-9027-B693AD736883}" destId="{A08D9384-2AA7-A14B-8835-624DFAF46BDC}" srcOrd="0" destOrd="0" presId="urn:microsoft.com/office/officeart/2005/8/layout/hierarchy1"/>
    <dgm:cxn modelId="{01B1882F-F9E7-EB47-A9BE-CDBDD3C98AD5}" type="presOf" srcId="{8AD3803A-865D-FD4F-9D1C-AE014F815F93}" destId="{E613FA04-71E8-084E-A0A9-13B896B0A60B}" srcOrd="0" destOrd="0" presId="urn:microsoft.com/office/officeart/2005/8/layout/hierarchy1"/>
    <dgm:cxn modelId="{9CFB1539-5F6F-8946-866C-B06EAF34A36F}" type="presOf" srcId="{AC880309-9BBA-1C46-AD5B-8F7ACFBAB9D5}" destId="{98BB5854-F23B-D848-92EE-29A1A7D04F0F}" srcOrd="0" destOrd="0" presId="urn:microsoft.com/office/officeart/2005/8/layout/hierarchy1"/>
    <dgm:cxn modelId="{79CD254E-9493-704D-A97A-83842C172165}" type="presOf" srcId="{8EDC81C8-D610-FE4F-8534-6527FF550864}" destId="{24A5E8EE-9EFA-9448-8420-A98766DDF526}" srcOrd="0" destOrd="0" presId="urn:microsoft.com/office/officeart/2005/8/layout/hierarchy1"/>
    <dgm:cxn modelId="{5E6D8558-E319-C148-A89A-25A0C0A7842F}" srcId="{0F08EEDC-2CA5-D845-804A-FCBC01A4A8D0}" destId="{72CF6616-8063-6C40-A965-3D9D9977F8CB}" srcOrd="1" destOrd="0" parTransId="{8AD3803A-865D-FD4F-9D1C-AE014F815F93}" sibTransId="{2F1B7D3D-F9BE-0B4E-9248-F61E6CF68220}"/>
    <dgm:cxn modelId="{29FEEF67-7B17-0041-ABF7-F72288A63830}" type="presOf" srcId="{56296B87-B276-974D-B566-F48D77975F81}" destId="{61138B80-58B7-8C43-AA63-D377CAE90865}" srcOrd="0" destOrd="0" presId="urn:microsoft.com/office/officeart/2005/8/layout/hierarchy1"/>
    <dgm:cxn modelId="{F7E93F72-4166-9D4F-B83C-31BF23884E0D}" srcId="{FC775343-C04D-5448-9D0E-DEDECF4A3946}" destId="{AC880309-9BBA-1C46-AD5B-8F7ACFBAB9D5}" srcOrd="1" destOrd="0" parTransId="{56296B87-B276-974D-B566-F48D77975F81}" sibTransId="{233CEF6B-4BBC-FD44-BD83-B7B0B89AB940}"/>
    <dgm:cxn modelId="{3E411277-2D1F-8841-B5A0-A0BE4F576405}" srcId="{0F08EEDC-2CA5-D845-804A-FCBC01A4A8D0}" destId="{F4680273-27AB-A647-A42D-7CC158A947E4}" srcOrd="2" destOrd="0" parTransId="{C62621A4-4A0D-D34C-A519-4F24DD554A8E}" sibTransId="{5B16A369-8BB0-6F48-8156-0F5DCA701FC2}"/>
    <dgm:cxn modelId="{DD7CCF7E-CB9B-4F41-9F16-AB4151904B6A}" type="presOf" srcId="{FC775343-C04D-5448-9D0E-DEDECF4A3946}" destId="{5339AFF1-79C1-9843-BCC9-55C2519ED04B}" srcOrd="0" destOrd="0" presId="urn:microsoft.com/office/officeart/2005/8/layout/hierarchy1"/>
    <dgm:cxn modelId="{23E890A3-8FB4-4F41-9B41-1B494ACBE9ED}" srcId="{0F08EEDC-2CA5-D845-804A-FCBC01A4A8D0}" destId="{FC775343-C04D-5448-9D0E-DEDECF4A3946}" srcOrd="0" destOrd="0" parTransId="{FEF6BD42-45A4-664A-9027-B693AD736883}" sibTransId="{7125A207-86AD-FB46-96FD-5A5A0119342E}"/>
    <dgm:cxn modelId="{291D26A8-2BF3-8D4F-B47D-C6EFB970238D}" type="presOf" srcId="{26629F85-4886-754A-A9F7-4BE9E4C48105}" destId="{2F8F9933-AC0E-2640-A343-373F0753A9BA}" srcOrd="0" destOrd="0" presId="urn:microsoft.com/office/officeart/2005/8/layout/hierarchy1"/>
    <dgm:cxn modelId="{AE999ABD-8DA1-504D-B545-82F0EB0295C2}" type="presOf" srcId="{D9CC47C2-BF0B-7446-857F-BE1E4BBFAFB8}" destId="{586CC4EC-A24C-9642-82A8-528215AA0C0D}" srcOrd="0" destOrd="0" presId="urn:microsoft.com/office/officeart/2005/8/layout/hierarchy1"/>
    <dgm:cxn modelId="{37CAB0BF-90EC-5946-9DBA-0FFF4D9C1A32}" type="presOf" srcId="{F4680273-27AB-A647-A42D-7CC158A947E4}" destId="{03DBB537-A87A-EE4F-9DBB-EA25302F9FE4}" srcOrd="0" destOrd="0" presId="urn:microsoft.com/office/officeart/2005/8/layout/hierarchy1"/>
    <dgm:cxn modelId="{8EB672C0-DD23-5C46-95DC-D22AE858E660}" type="presOf" srcId="{DDA68124-8E88-F745-8698-B6DCD58D20EA}" destId="{A51EB618-87D9-EF40-B311-D6DF9A34650C}" srcOrd="0" destOrd="0" presId="urn:microsoft.com/office/officeart/2005/8/layout/hierarchy1"/>
    <dgm:cxn modelId="{3FF283CC-98CC-0044-8842-625B98407B20}" srcId="{5DCD5781-DBEA-DD41-B52F-8C2C3CF57F2E}" destId="{0F08EEDC-2CA5-D845-804A-FCBC01A4A8D0}" srcOrd="0" destOrd="0" parTransId="{250E4B15-F45F-5D41-A988-EF2213352E0A}" sibTransId="{890E4348-EA1A-0D4F-84F4-D221AC92FDA7}"/>
    <dgm:cxn modelId="{32192DCD-A6C5-8A4D-A0B0-DAF63CD4292B}" type="presOf" srcId="{0F08EEDC-2CA5-D845-804A-FCBC01A4A8D0}" destId="{837B42CD-AB39-AF4A-B924-5D6A2DE070C9}" srcOrd="0" destOrd="0" presId="urn:microsoft.com/office/officeart/2005/8/layout/hierarchy1"/>
    <dgm:cxn modelId="{B1D85EE7-4576-8747-9757-CAFF2AC5E859}" srcId="{FC775343-C04D-5448-9D0E-DEDECF4A3946}" destId="{26629F85-4886-754A-A9F7-4BE9E4C48105}" srcOrd="0" destOrd="0" parTransId="{D9CC47C2-BF0B-7446-857F-BE1E4BBFAFB8}" sibTransId="{8BD0EEF6-A886-AA44-A5F8-996423D4A96A}"/>
    <dgm:cxn modelId="{E0626DF3-9094-CE40-84BC-4541A21DBD12}" srcId="{FC775343-C04D-5448-9D0E-DEDECF4A3946}" destId="{DDA68124-8E88-F745-8698-B6DCD58D20EA}" srcOrd="2" destOrd="0" parTransId="{8EDC81C8-D610-FE4F-8534-6527FF550864}" sibTransId="{C8B92774-4A80-FF46-9890-36D0AC934652}"/>
    <dgm:cxn modelId="{FD53D8F3-EAAF-F84E-B186-AAE252DFC68E}" type="presOf" srcId="{72CF6616-8063-6C40-A965-3D9D9977F8CB}" destId="{139A4F8E-A357-D244-9580-6B3AFF4E9C58}" srcOrd="0" destOrd="0" presId="urn:microsoft.com/office/officeart/2005/8/layout/hierarchy1"/>
    <dgm:cxn modelId="{80CC35DA-A05F-A941-9426-D84ADB9CF415}" type="presParOf" srcId="{1DC88650-280A-AF48-83A4-86DE6476D070}" destId="{A3271645-C77E-1740-82AE-8E2D9ACB7601}" srcOrd="0" destOrd="0" presId="urn:microsoft.com/office/officeart/2005/8/layout/hierarchy1"/>
    <dgm:cxn modelId="{B7528DDC-A60C-084C-834B-4B13AB241710}" type="presParOf" srcId="{A3271645-C77E-1740-82AE-8E2D9ACB7601}" destId="{1DF40203-664B-3E4C-AF88-FD1CE762A45F}" srcOrd="0" destOrd="0" presId="urn:microsoft.com/office/officeart/2005/8/layout/hierarchy1"/>
    <dgm:cxn modelId="{6FC6B3B9-2165-7847-81B1-9349FB5A86A5}" type="presParOf" srcId="{1DF40203-664B-3E4C-AF88-FD1CE762A45F}" destId="{F60DDDC7-F6E0-C548-837C-4F9BB7841C92}" srcOrd="0" destOrd="0" presId="urn:microsoft.com/office/officeart/2005/8/layout/hierarchy1"/>
    <dgm:cxn modelId="{24CE867C-3834-6844-B783-8B7306A46BDC}" type="presParOf" srcId="{1DF40203-664B-3E4C-AF88-FD1CE762A45F}" destId="{837B42CD-AB39-AF4A-B924-5D6A2DE070C9}" srcOrd="1" destOrd="0" presId="urn:microsoft.com/office/officeart/2005/8/layout/hierarchy1"/>
    <dgm:cxn modelId="{2D72FACF-5E04-4641-A194-917F08C35D82}" type="presParOf" srcId="{A3271645-C77E-1740-82AE-8E2D9ACB7601}" destId="{828B702D-5487-DC4A-8B74-01C5964CA9DD}" srcOrd="1" destOrd="0" presId="urn:microsoft.com/office/officeart/2005/8/layout/hierarchy1"/>
    <dgm:cxn modelId="{805B7779-B194-4048-9443-F36735A8021E}" type="presParOf" srcId="{828B702D-5487-DC4A-8B74-01C5964CA9DD}" destId="{A08D9384-2AA7-A14B-8835-624DFAF46BDC}" srcOrd="0" destOrd="0" presId="urn:microsoft.com/office/officeart/2005/8/layout/hierarchy1"/>
    <dgm:cxn modelId="{5B827642-222A-DF46-A032-6494954F9618}" type="presParOf" srcId="{828B702D-5487-DC4A-8B74-01C5964CA9DD}" destId="{53FF81BC-2CBF-F743-ADF6-FADE5C59BDE7}" srcOrd="1" destOrd="0" presId="urn:microsoft.com/office/officeart/2005/8/layout/hierarchy1"/>
    <dgm:cxn modelId="{3F767C1E-AC5C-544B-816A-E52CC5408883}" type="presParOf" srcId="{53FF81BC-2CBF-F743-ADF6-FADE5C59BDE7}" destId="{0D35C483-65E1-604F-8866-601B1D0BBC29}" srcOrd="0" destOrd="0" presId="urn:microsoft.com/office/officeart/2005/8/layout/hierarchy1"/>
    <dgm:cxn modelId="{29512E1E-6FD6-C94B-8A08-20485FA51FC2}" type="presParOf" srcId="{0D35C483-65E1-604F-8866-601B1D0BBC29}" destId="{96D6494B-70AF-AF4D-AE6B-F6822AB059C4}" srcOrd="0" destOrd="0" presId="urn:microsoft.com/office/officeart/2005/8/layout/hierarchy1"/>
    <dgm:cxn modelId="{95FFF170-7464-D549-938B-5E0B72C9727F}" type="presParOf" srcId="{0D35C483-65E1-604F-8866-601B1D0BBC29}" destId="{5339AFF1-79C1-9843-BCC9-55C2519ED04B}" srcOrd="1" destOrd="0" presId="urn:microsoft.com/office/officeart/2005/8/layout/hierarchy1"/>
    <dgm:cxn modelId="{A81AC568-1AF5-B24A-872B-D2A0BCED974B}" type="presParOf" srcId="{53FF81BC-2CBF-F743-ADF6-FADE5C59BDE7}" destId="{78CC867E-EB74-754C-8BA5-189BAD93CC34}" srcOrd="1" destOrd="0" presId="urn:microsoft.com/office/officeart/2005/8/layout/hierarchy1"/>
    <dgm:cxn modelId="{2BD5292C-B6C2-194F-B640-F50B79576767}" type="presParOf" srcId="{78CC867E-EB74-754C-8BA5-189BAD93CC34}" destId="{586CC4EC-A24C-9642-82A8-528215AA0C0D}" srcOrd="0" destOrd="0" presId="urn:microsoft.com/office/officeart/2005/8/layout/hierarchy1"/>
    <dgm:cxn modelId="{0B6F00F3-916B-7A4E-891F-B80F88076451}" type="presParOf" srcId="{78CC867E-EB74-754C-8BA5-189BAD93CC34}" destId="{87A098B3-F9D6-C045-95E4-D413D95C5765}" srcOrd="1" destOrd="0" presId="urn:microsoft.com/office/officeart/2005/8/layout/hierarchy1"/>
    <dgm:cxn modelId="{961653DE-23C2-8B4F-9686-3E287DEA8D0A}" type="presParOf" srcId="{87A098B3-F9D6-C045-95E4-D413D95C5765}" destId="{095AA85A-329F-0346-B4BF-73ECBC77DF76}" srcOrd="0" destOrd="0" presId="urn:microsoft.com/office/officeart/2005/8/layout/hierarchy1"/>
    <dgm:cxn modelId="{8CD7E69F-C88D-4D41-9790-842D2EF40981}" type="presParOf" srcId="{095AA85A-329F-0346-B4BF-73ECBC77DF76}" destId="{3095E8C0-0C03-DE40-B87F-C5F00604BF6E}" srcOrd="0" destOrd="0" presId="urn:microsoft.com/office/officeart/2005/8/layout/hierarchy1"/>
    <dgm:cxn modelId="{43FE1415-D53F-6844-9E82-118A929F4B6E}" type="presParOf" srcId="{095AA85A-329F-0346-B4BF-73ECBC77DF76}" destId="{2F8F9933-AC0E-2640-A343-373F0753A9BA}" srcOrd="1" destOrd="0" presId="urn:microsoft.com/office/officeart/2005/8/layout/hierarchy1"/>
    <dgm:cxn modelId="{1B9B1B1B-7907-A841-924D-4C1684C550DA}" type="presParOf" srcId="{87A098B3-F9D6-C045-95E4-D413D95C5765}" destId="{0E022B13-1AFA-EC4A-9F62-A8DB224482CA}" srcOrd="1" destOrd="0" presId="urn:microsoft.com/office/officeart/2005/8/layout/hierarchy1"/>
    <dgm:cxn modelId="{1013D5B5-93D0-814A-873F-179865BE172C}" type="presParOf" srcId="{78CC867E-EB74-754C-8BA5-189BAD93CC34}" destId="{61138B80-58B7-8C43-AA63-D377CAE90865}" srcOrd="2" destOrd="0" presId="urn:microsoft.com/office/officeart/2005/8/layout/hierarchy1"/>
    <dgm:cxn modelId="{BCD86353-8B12-1C49-99D0-397438CEA55F}" type="presParOf" srcId="{78CC867E-EB74-754C-8BA5-189BAD93CC34}" destId="{005DAEB8-BFD7-8D4E-A967-4AF09298BC36}" srcOrd="3" destOrd="0" presId="urn:microsoft.com/office/officeart/2005/8/layout/hierarchy1"/>
    <dgm:cxn modelId="{4971C8E0-3E55-2B43-A717-5DA54EA304A1}" type="presParOf" srcId="{005DAEB8-BFD7-8D4E-A967-4AF09298BC36}" destId="{8F706146-DCFB-8D4D-AB52-DA6B31874592}" srcOrd="0" destOrd="0" presId="urn:microsoft.com/office/officeart/2005/8/layout/hierarchy1"/>
    <dgm:cxn modelId="{74039A86-1C94-6D4C-BB66-E5DC7853116A}" type="presParOf" srcId="{8F706146-DCFB-8D4D-AB52-DA6B31874592}" destId="{FC423747-9ECE-AD4C-BA9E-69E9911D7E8E}" srcOrd="0" destOrd="0" presId="urn:microsoft.com/office/officeart/2005/8/layout/hierarchy1"/>
    <dgm:cxn modelId="{A91B56A1-1C6C-CA47-B91E-4A8FDCB5C818}" type="presParOf" srcId="{8F706146-DCFB-8D4D-AB52-DA6B31874592}" destId="{98BB5854-F23B-D848-92EE-29A1A7D04F0F}" srcOrd="1" destOrd="0" presId="urn:microsoft.com/office/officeart/2005/8/layout/hierarchy1"/>
    <dgm:cxn modelId="{5C1E9EB7-71EE-774E-A559-A61ED4CDCCF9}" type="presParOf" srcId="{005DAEB8-BFD7-8D4E-A967-4AF09298BC36}" destId="{412427B4-B9EE-5548-9F30-A54787173952}" srcOrd="1" destOrd="0" presId="urn:microsoft.com/office/officeart/2005/8/layout/hierarchy1"/>
    <dgm:cxn modelId="{E9D9BED3-63F2-114E-B524-F0D9000E20C9}" type="presParOf" srcId="{78CC867E-EB74-754C-8BA5-189BAD93CC34}" destId="{24A5E8EE-9EFA-9448-8420-A98766DDF526}" srcOrd="4" destOrd="0" presId="urn:microsoft.com/office/officeart/2005/8/layout/hierarchy1"/>
    <dgm:cxn modelId="{A5E9E1F8-2F88-514D-9FF1-9CD057E4712E}" type="presParOf" srcId="{78CC867E-EB74-754C-8BA5-189BAD93CC34}" destId="{BCC6DCCE-006F-484D-BB3B-3FA4F14659E4}" srcOrd="5" destOrd="0" presId="urn:microsoft.com/office/officeart/2005/8/layout/hierarchy1"/>
    <dgm:cxn modelId="{25CD98D9-29ED-FE4B-A276-CE8952A76323}" type="presParOf" srcId="{BCC6DCCE-006F-484D-BB3B-3FA4F14659E4}" destId="{7A72C140-EE67-EF42-8D65-B8C9444DCCFC}" srcOrd="0" destOrd="0" presId="urn:microsoft.com/office/officeart/2005/8/layout/hierarchy1"/>
    <dgm:cxn modelId="{EBB0F8AF-DEB1-6443-9B18-4CCAC31E2D73}" type="presParOf" srcId="{7A72C140-EE67-EF42-8D65-B8C9444DCCFC}" destId="{9F944DF1-1E07-3746-9B66-E8F2B3517529}" srcOrd="0" destOrd="0" presId="urn:microsoft.com/office/officeart/2005/8/layout/hierarchy1"/>
    <dgm:cxn modelId="{C9EEFC42-E5A4-9E43-9346-5C74A89C3093}" type="presParOf" srcId="{7A72C140-EE67-EF42-8D65-B8C9444DCCFC}" destId="{A51EB618-87D9-EF40-B311-D6DF9A34650C}" srcOrd="1" destOrd="0" presId="urn:microsoft.com/office/officeart/2005/8/layout/hierarchy1"/>
    <dgm:cxn modelId="{B57972F7-3F3D-5E46-9055-4D910426B5DB}" type="presParOf" srcId="{BCC6DCCE-006F-484D-BB3B-3FA4F14659E4}" destId="{54675585-00B1-5F48-8F75-DF5AC4586323}" srcOrd="1" destOrd="0" presId="urn:microsoft.com/office/officeart/2005/8/layout/hierarchy1"/>
    <dgm:cxn modelId="{0E5D4343-3151-F74A-8CC5-49E74E073671}" type="presParOf" srcId="{828B702D-5487-DC4A-8B74-01C5964CA9DD}" destId="{E613FA04-71E8-084E-A0A9-13B896B0A60B}" srcOrd="2" destOrd="0" presId="urn:microsoft.com/office/officeart/2005/8/layout/hierarchy1"/>
    <dgm:cxn modelId="{4CF52556-79DC-224D-9E70-407DACC8308B}" type="presParOf" srcId="{828B702D-5487-DC4A-8B74-01C5964CA9DD}" destId="{75B3C20A-80EE-2B4F-B7EB-863CD55F74E1}" srcOrd="3" destOrd="0" presId="urn:microsoft.com/office/officeart/2005/8/layout/hierarchy1"/>
    <dgm:cxn modelId="{DD734741-9B1A-AE42-AC92-B7091331A2F5}" type="presParOf" srcId="{75B3C20A-80EE-2B4F-B7EB-863CD55F74E1}" destId="{83253C8F-2680-1544-888F-99F88D0180BD}" srcOrd="0" destOrd="0" presId="urn:microsoft.com/office/officeart/2005/8/layout/hierarchy1"/>
    <dgm:cxn modelId="{EE8E6433-5D7E-5549-B620-12C324A3FE8B}" type="presParOf" srcId="{83253C8F-2680-1544-888F-99F88D0180BD}" destId="{6070360E-A10A-6944-9DB1-77C3B9D65FFB}" srcOrd="0" destOrd="0" presId="urn:microsoft.com/office/officeart/2005/8/layout/hierarchy1"/>
    <dgm:cxn modelId="{23F1DA62-340E-F74F-A87F-B319DD977C95}" type="presParOf" srcId="{83253C8F-2680-1544-888F-99F88D0180BD}" destId="{139A4F8E-A357-D244-9580-6B3AFF4E9C58}" srcOrd="1" destOrd="0" presId="urn:microsoft.com/office/officeart/2005/8/layout/hierarchy1"/>
    <dgm:cxn modelId="{877BC4BF-4254-E344-B344-017BA69F671E}" type="presParOf" srcId="{75B3C20A-80EE-2B4F-B7EB-863CD55F74E1}" destId="{E9371E41-E257-D64F-81CE-36210A60A0C8}" srcOrd="1" destOrd="0" presId="urn:microsoft.com/office/officeart/2005/8/layout/hierarchy1"/>
    <dgm:cxn modelId="{2007BD94-2648-4444-90E7-46D60709AA3C}" type="presParOf" srcId="{828B702D-5487-DC4A-8B74-01C5964CA9DD}" destId="{F15968E7-B0BD-F640-B14E-19D59FF3C712}" srcOrd="4" destOrd="0" presId="urn:microsoft.com/office/officeart/2005/8/layout/hierarchy1"/>
    <dgm:cxn modelId="{477D3B68-9ABD-0C44-9039-449FF9D1ACF4}" type="presParOf" srcId="{828B702D-5487-DC4A-8B74-01C5964CA9DD}" destId="{29A7C654-989F-A847-93C8-63B00BE056C3}" srcOrd="5" destOrd="0" presId="urn:microsoft.com/office/officeart/2005/8/layout/hierarchy1"/>
    <dgm:cxn modelId="{ED70A173-BA5E-004D-8F25-82A5B55082B0}" type="presParOf" srcId="{29A7C654-989F-A847-93C8-63B00BE056C3}" destId="{50BD30B8-80D1-E14A-86A5-375BC27B47CB}" srcOrd="0" destOrd="0" presId="urn:microsoft.com/office/officeart/2005/8/layout/hierarchy1"/>
    <dgm:cxn modelId="{B490B598-0ED9-BE4A-86F0-084FEDA7B523}" type="presParOf" srcId="{50BD30B8-80D1-E14A-86A5-375BC27B47CB}" destId="{E8FA15D5-0B1A-8A47-A94C-7B999F477E7C}" srcOrd="0" destOrd="0" presId="urn:microsoft.com/office/officeart/2005/8/layout/hierarchy1"/>
    <dgm:cxn modelId="{BF74705E-B41C-2745-9B02-69727905CE66}" type="presParOf" srcId="{50BD30B8-80D1-E14A-86A5-375BC27B47CB}" destId="{03DBB537-A87A-EE4F-9DBB-EA25302F9FE4}" srcOrd="1" destOrd="0" presId="urn:microsoft.com/office/officeart/2005/8/layout/hierarchy1"/>
    <dgm:cxn modelId="{DE092E0C-338A-3D44-881D-229ED1DDF88D}" type="presParOf" srcId="{29A7C654-989F-A847-93C8-63B00BE056C3}" destId="{4A6928E1-FA27-9F46-AF0E-E3FA2482C9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E0B5FF-5E1B-9E47-B3FA-712C1B4DD019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CCB385-92D1-8748-A9A5-2AA4C99197ED}">
      <dgm:prSet phldrT="[Text]" custT="1"/>
      <dgm:spPr/>
      <dgm:t>
        <a:bodyPr/>
        <a:lstStyle/>
        <a:p>
          <a:r>
            <a:rPr lang="en-US" sz="2400" b="1" dirty="0">
              <a:latin typeface="Calibri"/>
              <a:cs typeface="Calibri"/>
            </a:rPr>
            <a:t>TRANSFERÊNCIA</a:t>
          </a:r>
        </a:p>
      </dgm:t>
    </dgm:pt>
    <dgm:pt modelId="{A14B04B0-D60E-BD4B-AAF9-ED00D7158E7A}" type="parTrans" cxnId="{A2D546BE-111F-8441-8B0F-F8D2D31A6640}">
      <dgm:prSet/>
      <dgm:spPr/>
      <dgm:t>
        <a:bodyPr/>
        <a:lstStyle/>
        <a:p>
          <a:endParaRPr lang="en-US"/>
        </a:p>
      </dgm:t>
    </dgm:pt>
    <dgm:pt modelId="{98672615-3921-9442-A39B-0ADF5A4B2E2B}" type="sibTrans" cxnId="{A2D546BE-111F-8441-8B0F-F8D2D31A6640}">
      <dgm:prSet/>
      <dgm:spPr/>
      <dgm:t>
        <a:bodyPr/>
        <a:lstStyle/>
        <a:p>
          <a:endParaRPr lang="en-US"/>
        </a:p>
      </dgm:t>
    </dgm:pt>
    <dgm:pt modelId="{A9C154C7-3D79-D149-B0A1-DF6441CF3E60}">
      <dgm:prSet phldrT="[Text]" custT="1"/>
      <dgm:spPr/>
      <dgm:t>
        <a:bodyPr/>
        <a:lstStyle/>
        <a:p>
          <a:r>
            <a:rPr lang="en-US" sz="2000" b="1" dirty="0">
              <a:latin typeface="Calibri"/>
              <a:cs typeface="Calibri"/>
            </a:rPr>
            <a:t>SOLIDARIEDADE</a:t>
          </a:r>
        </a:p>
      </dgm:t>
    </dgm:pt>
    <dgm:pt modelId="{91B3B906-4D3C-8B44-89B5-A0676F41187C}" type="parTrans" cxnId="{72F436AF-81B3-2F4C-92DD-C7C69444FC4B}">
      <dgm:prSet/>
      <dgm:spPr/>
      <dgm:t>
        <a:bodyPr/>
        <a:lstStyle/>
        <a:p>
          <a:endParaRPr lang="en-US"/>
        </a:p>
      </dgm:t>
    </dgm:pt>
    <dgm:pt modelId="{C9A554AD-8018-5243-A486-5A185A8493B7}" type="sibTrans" cxnId="{72F436AF-81B3-2F4C-92DD-C7C69444FC4B}">
      <dgm:prSet/>
      <dgm:spPr/>
      <dgm:t>
        <a:bodyPr/>
        <a:lstStyle/>
        <a:p>
          <a:endParaRPr lang="en-US"/>
        </a:p>
      </dgm:t>
    </dgm:pt>
    <dgm:pt modelId="{D3C8253A-C747-DA4B-9EF6-68612B628CE0}">
      <dgm:prSet phldrT="[Text]" custT="1"/>
      <dgm:spPr/>
      <dgm:t>
        <a:bodyPr/>
        <a:lstStyle/>
        <a:p>
          <a:r>
            <a:rPr lang="en-US" sz="2000" b="1" dirty="0">
              <a:latin typeface="Calibri"/>
              <a:cs typeface="Calibri"/>
            </a:rPr>
            <a:t>SUBSIDIARIEDADE</a:t>
          </a:r>
        </a:p>
      </dgm:t>
    </dgm:pt>
    <dgm:pt modelId="{5FE07B69-54C4-0F4D-82C7-304707230CCF}" type="parTrans" cxnId="{333A57D0-DD2D-FC4C-8D2C-4CD23EE27CAA}">
      <dgm:prSet/>
      <dgm:spPr/>
      <dgm:t>
        <a:bodyPr/>
        <a:lstStyle/>
        <a:p>
          <a:endParaRPr lang="en-US"/>
        </a:p>
      </dgm:t>
    </dgm:pt>
    <dgm:pt modelId="{25C65733-738B-D049-8DD4-E432519E0C99}" type="sibTrans" cxnId="{333A57D0-DD2D-FC4C-8D2C-4CD23EE27CAA}">
      <dgm:prSet/>
      <dgm:spPr/>
      <dgm:t>
        <a:bodyPr/>
        <a:lstStyle/>
        <a:p>
          <a:endParaRPr lang="en-US"/>
        </a:p>
      </dgm:t>
    </dgm:pt>
    <dgm:pt modelId="{14062BDC-4818-674F-8C6E-060DE428AD0A}">
      <dgm:prSet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Calibri"/>
              <a:cs typeface="Calibri"/>
            </a:rPr>
            <a:t>PESSOAL</a:t>
          </a:r>
        </a:p>
      </dgm:t>
    </dgm:pt>
    <dgm:pt modelId="{D356A780-E29C-9242-A93C-318C73D39D5D}" type="parTrans" cxnId="{A7EBEB29-ABDC-2240-A891-5ED939DEE019}">
      <dgm:prSet/>
      <dgm:spPr/>
      <dgm:t>
        <a:bodyPr/>
        <a:lstStyle/>
        <a:p>
          <a:endParaRPr lang="en-US"/>
        </a:p>
      </dgm:t>
    </dgm:pt>
    <dgm:pt modelId="{029434DA-A8DE-D446-A425-FFE100684561}" type="sibTrans" cxnId="{A7EBEB29-ABDC-2240-A891-5ED939DEE019}">
      <dgm:prSet/>
      <dgm:spPr/>
      <dgm:t>
        <a:bodyPr/>
        <a:lstStyle/>
        <a:p>
          <a:endParaRPr lang="en-US"/>
        </a:p>
      </dgm:t>
    </dgm:pt>
    <dgm:pt modelId="{383E9072-7FC0-4544-BD9C-F09AFF30F1B1}" type="pres">
      <dgm:prSet presAssocID="{D4E0B5FF-5E1B-9E47-B3FA-712C1B4DD01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FA1659C-2F4E-4E4E-B881-C53A2F1885BA}" type="pres">
      <dgm:prSet presAssocID="{C6CCB385-92D1-8748-A9A5-2AA4C99197ED}" presName="centerShape" presStyleLbl="node0" presStyleIdx="0" presStyleCnt="1" custScaleX="176939"/>
      <dgm:spPr/>
    </dgm:pt>
    <dgm:pt modelId="{50B69232-C890-044F-AB5B-D8053F37A789}" type="pres">
      <dgm:prSet presAssocID="{91B3B906-4D3C-8B44-89B5-A0676F41187C}" presName="parTrans" presStyleLbl="bgSibTrans2D1" presStyleIdx="0" presStyleCnt="3"/>
      <dgm:spPr/>
    </dgm:pt>
    <dgm:pt modelId="{AD853FAE-05F8-E740-A8F8-A45622463785}" type="pres">
      <dgm:prSet presAssocID="{A9C154C7-3D79-D149-B0A1-DF6441CF3E60}" presName="node" presStyleLbl="node1" presStyleIdx="0" presStyleCnt="3" custScaleX="114113" custScaleY="84225" custRadScaleRad="115013" custRadScaleInc="-5157">
        <dgm:presLayoutVars>
          <dgm:bulletEnabled val="1"/>
        </dgm:presLayoutVars>
      </dgm:prSet>
      <dgm:spPr/>
    </dgm:pt>
    <dgm:pt modelId="{A0C9C648-4BCA-6B43-8187-408609A394D9}" type="pres">
      <dgm:prSet presAssocID="{5FE07B69-54C4-0F4D-82C7-304707230CCF}" presName="parTrans" presStyleLbl="bgSibTrans2D1" presStyleIdx="1" presStyleCnt="3"/>
      <dgm:spPr/>
    </dgm:pt>
    <dgm:pt modelId="{3A2D8858-E453-CA47-95C2-FFA9AA42D7ED}" type="pres">
      <dgm:prSet presAssocID="{D3C8253A-C747-DA4B-9EF6-68612B628CE0}" presName="node" presStyleLbl="node1" presStyleIdx="1" presStyleCnt="3" custScaleX="121155" custScaleY="101629">
        <dgm:presLayoutVars>
          <dgm:bulletEnabled val="1"/>
        </dgm:presLayoutVars>
      </dgm:prSet>
      <dgm:spPr/>
    </dgm:pt>
    <dgm:pt modelId="{C2AE2760-EFC4-7943-B1DC-4D24616CCB4D}" type="pres">
      <dgm:prSet presAssocID="{D356A780-E29C-9242-A93C-318C73D39D5D}" presName="parTrans" presStyleLbl="bgSibTrans2D1" presStyleIdx="2" presStyleCnt="3"/>
      <dgm:spPr/>
    </dgm:pt>
    <dgm:pt modelId="{20E57E55-0FBC-DD40-81FA-92BA8068E532}" type="pres">
      <dgm:prSet presAssocID="{14062BDC-4818-674F-8C6E-060DE428AD0A}" presName="node" presStyleLbl="node1" presStyleIdx="2" presStyleCnt="3" custScaleX="76145" custScaleY="107725" custRadScaleRad="114659" custRadScaleInc="16183">
        <dgm:presLayoutVars>
          <dgm:bulletEnabled val="1"/>
        </dgm:presLayoutVars>
      </dgm:prSet>
      <dgm:spPr/>
    </dgm:pt>
  </dgm:ptLst>
  <dgm:cxnLst>
    <dgm:cxn modelId="{A7EBEB29-ABDC-2240-A891-5ED939DEE019}" srcId="{C6CCB385-92D1-8748-A9A5-2AA4C99197ED}" destId="{14062BDC-4818-674F-8C6E-060DE428AD0A}" srcOrd="2" destOrd="0" parTransId="{D356A780-E29C-9242-A93C-318C73D39D5D}" sibTransId="{029434DA-A8DE-D446-A425-FFE100684561}"/>
    <dgm:cxn modelId="{9E6AC231-B21E-C049-A51B-1CF810F606F2}" type="presOf" srcId="{D356A780-E29C-9242-A93C-318C73D39D5D}" destId="{C2AE2760-EFC4-7943-B1DC-4D24616CCB4D}" srcOrd="0" destOrd="0" presId="urn:microsoft.com/office/officeart/2005/8/layout/radial4"/>
    <dgm:cxn modelId="{A3C18532-F674-5B44-971B-5E2A49218606}" type="presOf" srcId="{D3C8253A-C747-DA4B-9EF6-68612B628CE0}" destId="{3A2D8858-E453-CA47-95C2-FFA9AA42D7ED}" srcOrd="0" destOrd="0" presId="urn:microsoft.com/office/officeart/2005/8/layout/radial4"/>
    <dgm:cxn modelId="{81B7BF8D-90A1-434B-9FB3-2CC4C20C9BB9}" type="presOf" srcId="{C6CCB385-92D1-8748-A9A5-2AA4C99197ED}" destId="{6FA1659C-2F4E-4E4E-B881-C53A2F1885BA}" srcOrd="0" destOrd="0" presId="urn:microsoft.com/office/officeart/2005/8/layout/radial4"/>
    <dgm:cxn modelId="{5CAE26A2-53F1-154D-88CB-C5DF99CB26D5}" type="presOf" srcId="{5FE07B69-54C4-0F4D-82C7-304707230CCF}" destId="{A0C9C648-4BCA-6B43-8187-408609A394D9}" srcOrd="0" destOrd="0" presId="urn:microsoft.com/office/officeart/2005/8/layout/radial4"/>
    <dgm:cxn modelId="{0155B1AC-5692-454F-B416-61BB48A21D08}" type="presOf" srcId="{D4E0B5FF-5E1B-9E47-B3FA-712C1B4DD019}" destId="{383E9072-7FC0-4544-BD9C-F09AFF30F1B1}" srcOrd="0" destOrd="0" presId="urn:microsoft.com/office/officeart/2005/8/layout/radial4"/>
    <dgm:cxn modelId="{72F436AF-81B3-2F4C-92DD-C7C69444FC4B}" srcId="{C6CCB385-92D1-8748-A9A5-2AA4C99197ED}" destId="{A9C154C7-3D79-D149-B0A1-DF6441CF3E60}" srcOrd="0" destOrd="0" parTransId="{91B3B906-4D3C-8B44-89B5-A0676F41187C}" sibTransId="{C9A554AD-8018-5243-A486-5A185A8493B7}"/>
    <dgm:cxn modelId="{A2D546BE-111F-8441-8B0F-F8D2D31A6640}" srcId="{D4E0B5FF-5E1B-9E47-B3FA-712C1B4DD019}" destId="{C6CCB385-92D1-8748-A9A5-2AA4C99197ED}" srcOrd="0" destOrd="0" parTransId="{A14B04B0-D60E-BD4B-AAF9-ED00D7158E7A}" sibTransId="{98672615-3921-9442-A39B-0ADF5A4B2E2B}"/>
    <dgm:cxn modelId="{5DEBA1C8-CE80-F34B-B99F-B1C355C4046B}" type="presOf" srcId="{14062BDC-4818-674F-8C6E-060DE428AD0A}" destId="{20E57E55-0FBC-DD40-81FA-92BA8068E532}" srcOrd="0" destOrd="0" presId="urn:microsoft.com/office/officeart/2005/8/layout/radial4"/>
    <dgm:cxn modelId="{333A57D0-DD2D-FC4C-8D2C-4CD23EE27CAA}" srcId="{C6CCB385-92D1-8748-A9A5-2AA4C99197ED}" destId="{D3C8253A-C747-DA4B-9EF6-68612B628CE0}" srcOrd="1" destOrd="0" parTransId="{5FE07B69-54C4-0F4D-82C7-304707230CCF}" sibTransId="{25C65733-738B-D049-8DD4-E432519E0C99}"/>
    <dgm:cxn modelId="{88BF47D5-E616-BD48-ACE2-9565A3CA1F3C}" type="presOf" srcId="{91B3B906-4D3C-8B44-89B5-A0676F41187C}" destId="{50B69232-C890-044F-AB5B-D8053F37A789}" srcOrd="0" destOrd="0" presId="urn:microsoft.com/office/officeart/2005/8/layout/radial4"/>
    <dgm:cxn modelId="{D3CBC9E6-411B-834E-9D96-176C3F396FC4}" type="presOf" srcId="{A9C154C7-3D79-D149-B0A1-DF6441CF3E60}" destId="{AD853FAE-05F8-E740-A8F8-A45622463785}" srcOrd="0" destOrd="0" presId="urn:microsoft.com/office/officeart/2005/8/layout/radial4"/>
    <dgm:cxn modelId="{FBCCEADA-CA00-7B46-B169-3BBC2F08F29A}" type="presParOf" srcId="{383E9072-7FC0-4544-BD9C-F09AFF30F1B1}" destId="{6FA1659C-2F4E-4E4E-B881-C53A2F1885BA}" srcOrd="0" destOrd="0" presId="urn:microsoft.com/office/officeart/2005/8/layout/radial4"/>
    <dgm:cxn modelId="{51DA476A-8279-CD47-A89F-8CAA5B3B81A8}" type="presParOf" srcId="{383E9072-7FC0-4544-BD9C-F09AFF30F1B1}" destId="{50B69232-C890-044F-AB5B-D8053F37A789}" srcOrd="1" destOrd="0" presId="urn:microsoft.com/office/officeart/2005/8/layout/radial4"/>
    <dgm:cxn modelId="{F62711D2-6B4A-9043-BCD1-10F5EA02DC98}" type="presParOf" srcId="{383E9072-7FC0-4544-BD9C-F09AFF30F1B1}" destId="{AD853FAE-05F8-E740-A8F8-A45622463785}" srcOrd="2" destOrd="0" presId="urn:microsoft.com/office/officeart/2005/8/layout/radial4"/>
    <dgm:cxn modelId="{07ADBC03-266B-FF4E-9DBA-7E9774978A53}" type="presParOf" srcId="{383E9072-7FC0-4544-BD9C-F09AFF30F1B1}" destId="{A0C9C648-4BCA-6B43-8187-408609A394D9}" srcOrd="3" destOrd="0" presId="urn:microsoft.com/office/officeart/2005/8/layout/radial4"/>
    <dgm:cxn modelId="{3E044DF3-973C-DC48-8E51-2FE7EEF44BBE}" type="presParOf" srcId="{383E9072-7FC0-4544-BD9C-F09AFF30F1B1}" destId="{3A2D8858-E453-CA47-95C2-FFA9AA42D7ED}" srcOrd="4" destOrd="0" presId="urn:microsoft.com/office/officeart/2005/8/layout/radial4"/>
    <dgm:cxn modelId="{853AFD46-83FD-5142-9412-8BE13E7E4CEB}" type="presParOf" srcId="{383E9072-7FC0-4544-BD9C-F09AFF30F1B1}" destId="{C2AE2760-EFC4-7943-B1DC-4D24616CCB4D}" srcOrd="5" destOrd="0" presId="urn:microsoft.com/office/officeart/2005/8/layout/radial4"/>
    <dgm:cxn modelId="{8DDA9EEA-F877-2A4B-A946-10DC60C0B81A}" type="presParOf" srcId="{383E9072-7FC0-4544-BD9C-F09AFF30F1B1}" destId="{20E57E55-0FBC-DD40-81FA-92BA8068E53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856AF-4179-964A-A319-1C9CFC4D8E6F}">
      <dsp:nvSpPr>
        <dsp:cNvPr id="0" name=""/>
        <dsp:cNvSpPr/>
      </dsp:nvSpPr>
      <dsp:spPr>
        <a:xfrm>
          <a:off x="2613173" y="1650129"/>
          <a:ext cx="1452386" cy="70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107"/>
              </a:lnTo>
              <a:lnTo>
                <a:pt x="1452386" y="483107"/>
              </a:lnTo>
              <a:lnTo>
                <a:pt x="1452386" y="701758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6BFCA-8F3C-244A-AD35-814E7B591F66}">
      <dsp:nvSpPr>
        <dsp:cNvPr id="0" name=""/>
        <dsp:cNvSpPr/>
      </dsp:nvSpPr>
      <dsp:spPr>
        <a:xfrm>
          <a:off x="1180801" y="1650129"/>
          <a:ext cx="1432371" cy="701758"/>
        </a:xfrm>
        <a:custGeom>
          <a:avLst/>
          <a:gdLst/>
          <a:ahLst/>
          <a:cxnLst/>
          <a:rect l="0" t="0" r="0" b="0"/>
          <a:pathLst>
            <a:path>
              <a:moveTo>
                <a:pt x="1432371" y="0"/>
              </a:moveTo>
              <a:lnTo>
                <a:pt x="1432371" y="483107"/>
              </a:lnTo>
              <a:lnTo>
                <a:pt x="0" y="483107"/>
              </a:lnTo>
              <a:lnTo>
                <a:pt x="0" y="701758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10DA8-34A2-8F43-BAC3-503B48626C6B}">
      <dsp:nvSpPr>
        <dsp:cNvPr id="0" name=""/>
        <dsp:cNvSpPr/>
      </dsp:nvSpPr>
      <dsp:spPr>
        <a:xfrm>
          <a:off x="1433044" y="151366"/>
          <a:ext cx="2360257" cy="1498763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7B1050-DAA7-C94B-AFB3-76CF9FFB7EC7}">
      <dsp:nvSpPr>
        <dsp:cNvPr id="0" name=""/>
        <dsp:cNvSpPr/>
      </dsp:nvSpPr>
      <dsp:spPr>
        <a:xfrm>
          <a:off x="1695295" y="400504"/>
          <a:ext cx="2360257" cy="1498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/>
              <a:cs typeface="Calibri"/>
            </a:rPr>
            <a:t>SUJEITO</a:t>
          </a:r>
          <a:r>
            <a:rPr lang="en-US" sz="2000" b="1" kern="1200" baseline="0" dirty="0">
              <a:latin typeface="Calibri"/>
              <a:cs typeface="Calibri"/>
            </a:rPr>
            <a:t> PASSIVO</a:t>
          </a:r>
          <a:endParaRPr lang="en-US" sz="2000" b="1" kern="1200" dirty="0">
            <a:latin typeface="Calibri"/>
            <a:cs typeface="Calibri"/>
          </a:endParaRPr>
        </a:p>
      </dsp:txBody>
      <dsp:txXfrm>
        <a:off x="1739192" y="444401"/>
        <a:ext cx="2272463" cy="1410969"/>
      </dsp:txXfrm>
    </dsp:sp>
    <dsp:sp modelId="{A288AC97-00D4-C44E-A4AE-3F3930F4FCE9}">
      <dsp:nvSpPr>
        <dsp:cNvPr id="0" name=""/>
        <dsp:cNvSpPr/>
      </dsp:nvSpPr>
      <dsp:spPr>
        <a:xfrm>
          <a:off x="672" y="2351888"/>
          <a:ext cx="2360257" cy="1498763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FF894A-0192-904F-8C88-541167152ED9}">
      <dsp:nvSpPr>
        <dsp:cNvPr id="0" name=""/>
        <dsp:cNvSpPr/>
      </dsp:nvSpPr>
      <dsp:spPr>
        <a:xfrm>
          <a:off x="262923" y="2601026"/>
          <a:ext cx="2360257" cy="1498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/>
              <a:cs typeface="Calibri"/>
            </a:rPr>
            <a:t>CONTRIBUINTE</a:t>
          </a:r>
        </a:p>
      </dsp:txBody>
      <dsp:txXfrm>
        <a:off x="306820" y="2644923"/>
        <a:ext cx="2272463" cy="1410969"/>
      </dsp:txXfrm>
    </dsp:sp>
    <dsp:sp modelId="{A2F7FA17-E4EB-B947-BC0F-82FB0B51BBBD}">
      <dsp:nvSpPr>
        <dsp:cNvPr id="0" name=""/>
        <dsp:cNvSpPr/>
      </dsp:nvSpPr>
      <dsp:spPr>
        <a:xfrm>
          <a:off x="2885431" y="2351888"/>
          <a:ext cx="2360257" cy="1498763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079EF7-5C0D-8040-B1FD-F5978C93C478}">
      <dsp:nvSpPr>
        <dsp:cNvPr id="0" name=""/>
        <dsp:cNvSpPr/>
      </dsp:nvSpPr>
      <dsp:spPr>
        <a:xfrm>
          <a:off x="3147682" y="2601026"/>
          <a:ext cx="2360257" cy="1498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/>
              <a:cs typeface="Calibri"/>
            </a:rPr>
            <a:t>RESPONSÁVEL</a:t>
          </a:r>
        </a:p>
      </dsp:txBody>
      <dsp:txXfrm>
        <a:off x="3191579" y="2644923"/>
        <a:ext cx="2272463" cy="1410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FEE29-6F07-EE45-9DD9-49BE0D739AF4}">
      <dsp:nvSpPr>
        <dsp:cNvPr id="0" name=""/>
        <dsp:cNvSpPr/>
      </dsp:nvSpPr>
      <dsp:spPr>
        <a:xfrm>
          <a:off x="1422070" y="2159164"/>
          <a:ext cx="1497941" cy="748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rPr>
            <a:t>RESPONSÁVEL</a:t>
          </a:r>
        </a:p>
      </dsp:txBody>
      <dsp:txXfrm>
        <a:off x="1444007" y="2181101"/>
        <a:ext cx="1454067" cy="705096"/>
      </dsp:txXfrm>
    </dsp:sp>
    <dsp:sp modelId="{DE4AC817-9BE7-CE4E-81AD-4CBC25342F6B}">
      <dsp:nvSpPr>
        <dsp:cNvPr id="0" name=""/>
        <dsp:cNvSpPr/>
      </dsp:nvSpPr>
      <dsp:spPr>
        <a:xfrm rot="17692822">
          <a:off x="2507524" y="1874359"/>
          <a:ext cx="142415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424152" y="13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83996" y="1852058"/>
        <a:ext cx="71207" cy="71207"/>
      </dsp:txXfrm>
    </dsp:sp>
    <dsp:sp modelId="{40EA277E-AE00-C548-AE5A-4E4D811F22F7}">
      <dsp:nvSpPr>
        <dsp:cNvPr id="0" name=""/>
        <dsp:cNvSpPr/>
      </dsp:nvSpPr>
      <dsp:spPr>
        <a:xfrm>
          <a:off x="3519189" y="867189"/>
          <a:ext cx="1701796" cy="7489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TRANSFERÊNCIA</a:t>
          </a:r>
        </a:p>
      </dsp:txBody>
      <dsp:txXfrm>
        <a:off x="3541126" y="889126"/>
        <a:ext cx="1657922" cy="705096"/>
      </dsp:txXfrm>
    </dsp:sp>
    <dsp:sp modelId="{4EBF1647-7B0B-0D44-BAD6-3013FAF97D17}">
      <dsp:nvSpPr>
        <dsp:cNvPr id="0" name=""/>
        <dsp:cNvSpPr/>
      </dsp:nvSpPr>
      <dsp:spPr>
        <a:xfrm rot="18289469">
          <a:off x="4995960" y="797714"/>
          <a:ext cx="104922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49227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94343" y="784785"/>
        <a:ext cx="52461" cy="52461"/>
      </dsp:txXfrm>
    </dsp:sp>
    <dsp:sp modelId="{CF7D3CAA-63A4-784E-8EAA-6AC74D9E738E}">
      <dsp:nvSpPr>
        <dsp:cNvPr id="0" name=""/>
        <dsp:cNvSpPr/>
      </dsp:nvSpPr>
      <dsp:spPr>
        <a:xfrm>
          <a:off x="5820162" y="5873"/>
          <a:ext cx="1497941" cy="7489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SUCESSÃO</a:t>
          </a:r>
        </a:p>
      </dsp:txBody>
      <dsp:txXfrm>
        <a:off x="5842099" y="27810"/>
        <a:ext cx="1454067" cy="705096"/>
      </dsp:txXfrm>
    </dsp:sp>
    <dsp:sp modelId="{D424AE6D-B43B-3346-AB2C-DEF4994E7E76}">
      <dsp:nvSpPr>
        <dsp:cNvPr id="0" name=""/>
        <dsp:cNvSpPr/>
      </dsp:nvSpPr>
      <dsp:spPr>
        <a:xfrm>
          <a:off x="5220985" y="1228372"/>
          <a:ext cx="5991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99176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05594" y="1226695"/>
        <a:ext cx="29958" cy="29958"/>
      </dsp:txXfrm>
    </dsp:sp>
    <dsp:sp modelId="{8951938B-545F-B643-A9F8-78A32A82DC50}">
      <dsp:nvSpPr>
        <dsp:cNvPr id="0" name=""/>
        <dsp:cNvSpPr/>
      </dsp:nvSpPr>
      <dsp:spPr>
        <a:xfrm>
          <a:off x="5820162" y="867189"/>
          <a:ext cx="1497941" cy="7489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TERCEIROS</a:t>
          </a:r>
        </a:p>
      </dsp:txBody>
      <dsp:txXfrm>
        <a:off x="5842099" y="889126"/>
        <a:ext cx="1454067" cy="705096"/>
      </dsp:txXfrm>
    </dsp:sp>
    <dsp:sp modelId="{090FB051-FB4B-1F46-A4DC-56F4655F3A52}">
      <dsp:nvSpPr>
        <dsp:cNvPr id="0" name=""/>
        <dsp:cNvSpPr/>
      </dsp:nvSpPr>
      <dsp:spPr>
        <a:xfrm rot="3310531">
          <a:off x="4995960" y="1659030"/>
          <a:ext cx="104922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49227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94343" y="1646102"/>
        <a:ext cx="52461" cy="52461"/>
      </dsp:txXfrm>
    </dsp:sp>
    <dsp:sp modelId="{5BC8373C-B63A-2D41-B050-8449D7016FE1}">
      <dsp:nvSpPr>
        <dsp:cNvPr id="0" name=""/>
        <dsp:cNvSpPr/>
      </dsp:nvSpPr>
      <dsp:spPr>
        <a:xfrm>
          <a:off x="5820162" y="1728505"/>
          <a:ext cx="1497941" cy="7489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INFRAÇÕES</a:t>
          </a:r>
        </a:p>
      </dsp:txBody>
      <dsp:txXfrm>
        <a:off x="5842099" y="1750442"/>
        <a:ext cx="1454067" cy="705096"/>
      </dsp:txXfrm>
    </dsp:sp>
    <dsp:sp modelId="{80CE36B4-9C81-FD4B-B4E4-7A682D9146A4}">
      <dsp:nvSpPr>
        <dsp:cNvPr id="0" name=""/>
        <dsp:cNvSpPr/>
      </dsp:nvSpPr>
      <dsp:spPr>
        <a:xfrm rot="3907178">
          <a:off x="2507524" y="3166334"/>
          <a:ext cx="142415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424152" y="13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83996" y="3144032"/>
        <a:ext cx="71207" cy="71207"/>
      </dsp:txXfrm>
    </dsp:sp>
    <dsp:sp modelId="{B951BA4E-E801-CC44-ADEE-4D2B1E0A7A42}">
      <dsp:nvSpPr>
        <dsp:cNvPr id="0" name=""/>
        <dsp:cNvSpPr/>
      </dsp:nvSpPr>
      <dsp:spPr>
        <a:xfrm>
          <a:off x="3519189" y="3451138"/>
          <a:ext cx="1497941" cy="7489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SUBSTITUIÇAO</a:t>
          </a:r>
        </a:p>
      </dsp:txBody>
      <dsp:txXfrm>
        <a:off x="3541126" y="3473075"/>
        <a:ext cx="1454067" cy="705096"/>
      </dsp:txXfrm>
    </dsp:sp>
    <dsp:sp modelId="{D04F3677-4115-1048-AD17-9C51EB13359D}">
      <dsp:nvSpPr>
        <dsp:cNvPr id="0" name=""/>
        <dsp:cNvSpPr/>
      </dsp:nvSpPr>
      <dsp:spPr>
        <a:xfrm rot="18188122">
          <a:off x="4773439" y="3362231"/>
          <a:ext cx="107499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74994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84062" y="3348659"/>
        <a:ext cx="53749" cy="53749"/>
      </dsp:txXfrm>
    </dsp:sp>
    <dsp:sp modelId="{9AAF4FAC-B1C1-3F4A-9E37-A8483010DA29}">
      <dsp:nvSpPr>
        <dsp:cNvPr id="0" name=""/>
        <dsp:cNvSpPr/>
      </dsp:nvSpPr>
      <dsp:spPr>
        <a:xfrm>
          <a:off x="5604743" y="2550958"/>
          <a:ext cx="1497941" cy="7489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PROGRESSIVA</a:t>
          </a:r>
        </a:p>
      </dsp:txBody>
      <dsp:txXfrm>
        <a:off x="5626680" y="2572895"/>
        <a:ext cx="1454067" cy="705096"/>
      </dsp:txXfrm>
    </dsp:sp>
    <dsp:sp modelId="{A1E2AF2F-3E97-7649-9033-6C45E8CA362D}">
      <dsp:nvSpPr>
        <dsp:cNvPr id="0" name=""/>
        <dsp:cNvSpPr/>
      </dsp:nvSpPr>
      <dsp:spPr>
        <a:xfrm>
          <a:off x="5017130" y="3812321"/>
          <a:ext cx="5991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99176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01739" y="3810644"/>
        <a:ext cx="29958" cy="29958"/>
      </dsp:txXfrm>
    </dsp:sp>
    <dsp:sp modelId="{559911A8-5CD7-0B41-B36C-F66A16280025}">
      <dsp:nvSpPr>
        <dsp:cNvPr id="0" name=""/>
        <dsp:cNvSpPr/>
      </dsp:nvSpPr>
      <dsp:spPr>
        <a:xfrm>
          <a:off x="5616307" y="3451138"/>
          <a:ext cx="1497941" cy="7489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REGRESSIVA</a:t>
          </a:r>
        </a:p>
      </dsp:txBody>
      <dsp:txXfrm>
        <a:off x="5638244" y="3473075"/>
        <a:ext cx="1454067" cy="705096"/>
      </dsp:txXfrm>
    </dsp:sp>
    <dsp:sp modelId="{A80616CC-C6F9-8B4D-A8E9-E621E22E4278}">
      <dsp:nvSpPr>
        <dsp:cNvPr id="0" name=""/>
        <dsp:cNvSpPr/>
      </dsp:nvSpPr>
      <dsp:spPr>
        <a:xfrm rot="3310531">
          <a:off x="4792105" y="4242979"/>
          <a:ext cx="104922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49227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290488" y="4230051"/>
        <a:ext cx="52461" cy="52461"/>
      </dsp:txXfrm>
    </dsp:sp>
    <dsp:sp modelId="{3E43332E-63AD-1846-8AEA-D828CF10F2ED}">
      <dsp:nvSpPr>
        <dsp:cNvPr id="0" name=""/>
        <dsp:cNvSpPr/>
      </dsp:nvSpPr>
      <dsp:spPr>
        <a:xfrm>
          <a:off x="5616307" y="4312455"/>
          <a:ext cx="1809288" cy="7489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CONCOMITANTE</a:t>
          </a:r>
        </a:p>
      </dsp:txBody>
      <dsp:txXfrm>
        <a:off x="5638244" y="4334392"/>
        <a:ext cx="1765414" cy="705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7214D-E715-8746-8624-C3F73E4A7D3A}">
      <dsp:nvSpPr>
        <dsp:cNvPr id="0" name=""/>
        <dsp:cNvSpPr/>
      </dsp:nvSpPr>
      <dsp:spPr>
        <a:xfrm>
          <a:off x="5154547" y="2454639"/>
          <a:ext cx="1154641" cy="371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747"/>
              </a:lnTo>
              <a:lnTo>
                <a:pt x="1154641" y="242747"/>
              </a:lnTo>
              <a:lnTo>
                <a:pt x="1154641" y="37127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71B08-3DE7-194B-B053-7763671508D1}">
      <dsp:nvSpPr>
        <dsp:cNvPr id="0" name=""/>
        <dsp:cNvSpPr/>
      </dsp:nvSpPr>
      <dsp:spPr>
        <a:xfrm>
          <a:off x="4099552" y="3701281"/>
          <a:ext cx="1898765" cy="403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984"/>
              </a:lnTo>
              <a:lnTo>
                <a:pt x="1898765" y="274984"/>
              </a:lnTo>
              <a:lnTo>
                <a:pt x="1898765" y="40351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B3F64-4838-9845-AD2C-C32888AC8E49}">
      <dsp:nvSpPr>
        <dsp:cNvPr id="0" name=""/>
        <dsp:cNvSpPr/>
      </dsp:nvSpPr>
      <dsp:spPr>
        <a:xfrm>
          <a:off x="4099552" y="3701281"/>
          <a:ext cx="202997" cy="403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984"/>
              </a:lnTo>
              <a:lnTo>
                <a:pt x="202997" y="274984"/>
              </a:lnTo>
              <a:lnTo>
                <a:pt x="202997" y="40351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49CDF-6C56-1641-AABB-2A7D29B18AEF}">
      <dsp:nvSpPr>
        <dsp:cNvPr id="0" name=""/>
        <dsp:cNvSpPr/>
      </dsp:nvSpPr>
      <dsp:spPr>
        <a:xfrm>
          <a:off x="2395321" y="3701281"/>
          <a:ext cx="1704231" cy="403515"/>
        </a:xfrm>
        <a:custGeom>
          <a:avLst/>
          <a:gdLst/>
          <a:ahLst/>
          <a:cxnLst/>
          <a:rect l="0" t="0" r="0" b="0"/>
          <a:pathLst>
            <a:path>
              <a:moveTo>
                <a:pt x="1704231" y="0"/>
              </a:moveTo>
              <a:lnTo>
                <a:pt x="1704231" y="274984"/>
              </a:lnTo>
              <a:lnTo>
                <a:pt x="0" y="274984"/>
              </a:lnTo>
              <a:lnTo>
                <a:pt x="0" y="40351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C192A-BF9B-CC4C-956A-8B35BA3A5617}">
      <dsp:nvSpPr>
        <dsp:cNvPr id="0" name=""/>
        <dsp:cNvSpPr/>
      </dsp:nvSpPr>
      <dsp:spPr>
        <a:xfrm>
          <a:off x="4099552" y="2454639"/>
          <a:ext cx="1054994" cy="371278"/>
        </a:xfrm>
        <a:custGeom>
          <a:avLst/>
          <a:gdLst/>
          <a:ahLst/>
          <a:cxnLst/>
          <a:rect l="0" t="0" r="0" b="0"/>
          <a:pathLst>
            <a:path>
              <a:moveTo>
                <a:pt x="1054994" y="0"/>
              </a:moveTo>
              <a:lnTo>
                <a:pt x="1054994" y="242747"/>
              </a:lnTo>
              <a:lnTo>
                <a:pt x="0" y="242747"/>
              </a:lnTo>
              <a:lnTo>
                <a:pt x="0" y="37127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856AF-4179-964A-A319-1C9CFC4D8E6F}">
      <dsp:nvSpPr>
        <dsp:cNvPr id="0" name=""/>
        <dsp:cNvSpPr/>
      </dsp:nvSpPr>
      <dsp:spPr>
        <a:xfrm>
          <a:off x="3807786" y="881901"/>
          <a:ext cx="1346761" cy="435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221"/>
              </a:lnTo>
              <a:lnTo>
                <a:pt x="1346761" y="307221"/>
              </a:lnTo>
              <a:lnTo>
                <a:pt x="1346761" y="43575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6BFCA-8F3C-244A-AD35-814E7B591F66}">
      <dsp:nvSpPr>
        <dsp:cNvPr id="0" name=""/>
        <dsp:cNvSpPr/>
      </dsp:nvSpPr>
      <dsp:spPr>
        <a:xfrm>
          <a:off x="2684549" y="881901"/>
          <a:ext cx="1123236" cy="403515"/>
        </a:xfrm>
        <a:custGeom>
          <a:avLst/>
          <a:gdLst/>
          <a:ahLst/>
          <a:cxnLst/>
          <a:rect l="0" t="0" r="0" b="0"/>
          <a:pathLst>
            <a:path>
              <a:moveTo>
                <a:pt x="1123236" y="0"/>
              </a:moveTo>
              <a:lnTo>
                <a:pt x="1123236" y="274984"/>
              </a:lnTo>
              <a:lnTo>
                <a:pt x="0" y="274984"/>
              </a:lnTo>
              <a:lnTo>
                <a:pt x="0" y="40351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10DA8-34A2-8F43-BAC3-503B48626C6B}">
      <dsp:nvSpPr>
        <dsp:cNvPr id="0" name=""/>
        <dsp:cNvSpPr/>
      </dsp:nvSpPr>
      <dsp:spPr>
        <a:xfrm>
          <a:off x="3114063" y="873"/>
          <a:ext cx="1387446" cy="881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7B1050-DAA7-C94B-AFB3-76CF9FFB7EC7}">
      <dsp:nvSpPr>
        <dsp:cNvPr id="0" name=""/>
        <dsp:cNvSpPr/>
      </dsp:nvSpPr>
      <dsp:spPr>
        <a:xfrm>
          <a:off x="3268223" y="147326"/>
          <a:ext cx="1387446" cy="881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SUJEITO</a:t>
          </a:r>
          <a:r>
            <a:rPr lang="en-US" sz="1800" b="1" kern="1200" baseline="0" dirty="0">
              <a:latin typeface="Calibri" panose="020F0502020204030204" pitchFamily="34" charset="0"/>
              <a:cs typeface="Calibri" panose="020F0502020204030204" pitchFamily="34" charset="0"/>
            </a:rPr>
            <a:t> PASSIVO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94027" y="173130"/>
        <a:ext cx="1335838" cy="829420"/>
      </dsp:txXfrm>
    </dsp:sp>
    <dsp:sp modelId="{A288AC97-00D4-C44E-A4AE-3F3930F4FCE9}">
      <dsp:nvSpPr>
        <dsp:cNvPr id="0" name=""/>
        <dsp:cNvSpPr/>
      </dsp:nvSpPr>
      <dsp:spPr>
        <a:xfrm>
          <a:off x="1483888" y="1285417"/>
          <a:ext cx="2401322" cy="1016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FF894A-0192-904F-8C88-541167152ED9}">
      <dsp:nvSpPr>
        <dsp:cNvPr id="0" name=""/>
        <dsp:cNvSpPr/>
      </dsp:nvSpPr>
      <dsp:spPr>
        <a:xfrm>
          <a:off x="1638048" y="1431870"/>
          <a:ext cx="2401322" cy="1016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CONTRIBUINTE </a:t>
          </a:r>
          <a:r>
            <a:rPr lang="pt-BR" sz="18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(destinatário constitucional tributário)</a:t>
          </a:r>
        </a:p>
      </dsp:txBody>
      <dsp:txXfrm>
        <a:off x="1667812" y="1461634"/>
        <a:ext cx="2341794" cy="956694"/>
      </dsp:txXfrm>
    </dsp:sp>
    <dsp:sp modelId="{A2F7FA17-E4EB-B947-BC0F-82FB0B51BBBD}">
      <dsp:nvSpPr>
        <dsp:cNvPr id="0" name=""/>
        <dsp:cNvSpPr/>
      </dsp:nvSpPr>
      <dsp:spPr>
        <a:xfrm>
          <a:off x="4185471" y="1317654"/>
          <a:ext cx="1938151" cy="1136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079EF7-5C0D-8040-B1FD-F5978C93C478}">
      <dsp:nvSpPr>
        <dsp:cNvPr id="0" name=""/>
        <dsp:cNvSpPr/>
      </dsp:nvSpPr>
      <dsp:spPr>
        <a:xfrm>
          <a:off x="4339632" y="1464107"/>
          <a:ext cx="1938151" cy="1136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RESPONSÁVEL (</a:t>
          </a:r>
          <a:r>
            <a:rPr lang="pt-BR" sz="1800" b="1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terceira pessoa, vinculada ao fato gerador)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72933" y="1497408"/>
        <a:ext cx="1871549" cy="1070382"/>
      </dsp:txXfrm>
    </dsp:sp>
    <dsp:sp modelId="{412F2CC5-4D67-AC4B-BD30-2329CDBA70E7}">
      <dsp:nvSpPr>
        <dsp:cNvPr id="0" name=""/>
        <dsp:cNvSpPr/>
      </dsp:nvSpPr>
      <dsp:spPr>
        <a:xfrm>
          <a:off x="3107132" y="2825918"/>
          <a:ext cx="1984839" cy="875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4AA317-BE23-2B40-BAEF-150F2A7FC4F8}">
      <dsp:nvSpPr>
        <dsp:cNvPr id="0" name=""/>
        <dsp:cNvSpPr/>
      </dsp:nvSpPr>
      <dsp:spPr>
        <a:xfrm>
          <a:off x="3261293" y="2972370"/>
          <a:ext cx="1984839" cy="875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TRANSFER</a:t>
          </a: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ÊNCIA</a:t>
          </a:r>
          <a:endParaRPr lang="pt-BR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86932" y="2998009"/>
        <a:ext cx="1933561" cy="824085"/>
      </dsp:txXfrm>
    </dsp:sp>
    <dsp:sp modelId="{03D94CD8-3EC3-564D-A971-358ECFA55743}">
      <dsp:nvSpPr>
        <dsp:cNvPr id="0" name=""/>
        <dsp:cNvSpPr/>
      </dsp:nvSpPr>
      <dsp:spPr>
        <a:xfrm>
          <a:off x="1498600" y="4104797"/>
          <a:ext cx="1793440" cy="877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D2592-242E-954C-B9A3-FC5761E10FDD}">
      <dsp:nvSpPr>
        <dsp:cNvPr id="0" name=""/>
        <dsp:cNvSpPr/>
      </dsp:nvSpPr>
      <dsp:spPr>
        <a:xfrm>
          <a:off x="1652761" y="4251250"/>
          <a:ext cx="1793440" cy="877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SUCESSORES</a:t>
          </a:r>
        </a:p>
      </dsp:txBody>
      <dsp:txXfrm>
        <a:off x="1678475" y="4276964"/>
        <a:ext cx="1742012" cy="826525"/>
      </dsp:txXfrm>
    </dsp:sp>
    <dsp:sp modelId="{D4DBB7B7-489F-5448-BA27-DFC310EEB0E2}">
      <dsp:nvSpPr>
        <dsp:cNvPr id="0" name=""/>
        <dsp:cNvSpPr/>
      </dsp:nvSpPr>
      <dsp:spPr>
        <a:xfrm>
          <a:off x="3608826" y="4104797"/>
          <a:ext cx="1387446" cy="881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11F8BD-B22A-354A-AFED-74FD7CABABE3}">
      <dsp:nvSpPr>
        <dsp:cNvPr id="0" name=""/>
        <dsp:cNvSpPr/>
      </dsp:nvSpPr>
      <dsp:spPr>
        <a:xfrm>
          <a:off x="3762987" y="4251250"/>
          <a:ext cx="1387446" cy="881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TERCEIROS- </a:t>
          </a:r>
          <a:r>
            <a:rPr lang="pt-BR" sz="1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Arts</a:t>
          </a:r>
          <a:r>
            <a:rPr lang="pt-BR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. 134 E </a:t>
          </a:r>
          <a:r>
            <a:rPr lang="pt-BR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135 DO CTN</a:t>
          </a:r>
        </a:p>
      </dsp:txBody>
      <dsp:txXfrm>
        <a:off x="3788791" y="4277054"/>
        <a:ext cx="1335838" cy="829420"/>
      </dsp:txXfrm>
    </dsp:sp>
    <dsp:sp modelId="{8FF9EFA9-B65C-C34D-9055-A9FA58F9FC47}">
      <dsp:nvSpPr>
        <dsp:cNvPr id="0" name=""/>
        <dsp:cNvSpPr/>
      </dsp:nvSpPr>
      <dsp:spPr>
        <a:xfrm>
          <a:off x="5304594" y="4104797"/>
          <a:ext cx="1387446" cy="881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676646-ABC3-AE47-A1D6-8B4F473A275E}">
      <dsp:nvSpPr>
        <dsp:cNvPr id="0" name=""/>
        <dsp:cNvSpPr/>
      </dsp:nvSpPr>
      <dsp:spPr>
        <a:xfrm>
          <a:off x="5458754" y="4251250"/>
          <a:ext cx="1387446" cy="881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INFRAÇÕES</a:t>
          </a:r>
        </a:p>
      </dsp:txBody>
      <dsp:txXfrm>
        <a:off x="5484558" y="4277054"/>
        <a:ext cx="1335838" cy="829420"/>
      </dsp:txXfrm>
    </dsp:sp>
    <dsp:sp modelId="{A8CB0CF7-C79D-904F-AB3E-1DCDD753378C}">
      <dsp:nvSpPr>
        <dsp:cNvPr id="0" name=""/>
        <dsp:cNvSpPr/>
      </dsp:nvSpPr>
      <dsp:spPr>
        <a:xfrm>
          <a:off x="5400293" y="2825918"/>
          <a:ext cx="1817790" cy="881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B36BC8-7B21-3746-801F-23F553FB44D8}">
      <dsp:nvSpPr>
        <dsp:cNvPr id="0" name=""/>
        <dsp:cNvSpPr/>
      </dsp:nvSpPr>
      <dsp:spPr>
        <a:xfrm>
          <a:off x="5554454" y="2972370"/>
          <a:ext cx="1817790" cy="881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SUBSTITUI</a:t>
          </a:r>
          <a:r>
            <a:rPr lang="en-US" sz="18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ÇÃO</a:t>
          </a:r>
          <a:endParaRPr lang="pt-BR" sz="1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80258" y="2998174"/>
        <a:ext cx="1766182" cy="829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968E7-B0BD-F640-B14E-19D59FF3C712}">
      <dsp:nvSpPr>
        <dsp:cNvPr id="0" name=""/>
        <dsp:cNvSpPr/>
      </dsp:nvSpPr>
      <dsp:spPr>
        <a:xfrm>
          <a:off x="5201601" y="1309861"/>
          <a:ext cx="2158128" cy="513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960"/>
              </a:lnTo>
              <a:lnTo>
                <a:pt x="2158128" y="349960"/>
              </a:lnTo>
              <a:lnTo>
                <a:pt x="2158128" y="5135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3FA04-71E8-084E-A0A9-13B896B0A60B}">
      <dsp:nvSpPr>
        <dsp:cNvPr id="0" name=""/>
        <dsp:cNvSpPr/>
      </dsp:nvSpPr>
      <dsp:spPr>
        <a:xfrm>
          <a:off x="5155881" y="1309861"/>
          <a:ext cx="91440" cy="513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35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5E8EE-9EFA-9448-8420-A98766DDF526}">
      <dsp:nvSpPr>
        <dsp:cNvPr id="0" name=""/>
        <dsp:cNvSpPr/>
      </dsp:nvSpPr>
      <dsp:spPr>
        <a:xfrm>
          <a:off x="3043472" y="2944644"/>
          <a:ext cx="2158128" cy="513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960"/>
              </a:lnTo>
              <a:lnTo>
                <a:pt x="2158128" y="349960"/>
              </a:lnTo>
              <a:lnTo>
                <a:pt x="2158128" y="513536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38B80-58B7-8C43-AA63-D377CAE90865}">
      <dsp:nvSpPr>
        <dsp:cNvPr id="0" name=""/>
        <dsp:cNvSpPr/>
      </dsp:nvSpPr>
      <dsp:spPr>
        <a:xfrm>
          <a:off x="2997752" y="2944644"/>
          <a:ext cx="91440" cy="513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3536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CC4EC-A24C-9642-82A8-528215AA0C0D}">
      <dsp:nvSpPr>
        <dsp:cNvPr id="0" name=""/>
        <dsp:cNvSpPr/>
      </dsp:nvSpPr>
      <dsp:spPr>
        <a:xfrm>
          <a:off x="885343" y="2944644"/>
          <a:ext cx="2158128" cy="513536"/>
        </a:xfrm>
        <a:custGeom>
          <a:avLst/>
          <a:gdLst/>
          <a:ahLst/>
          <a:cxnLst/>
          <a:rect l="0" t="0" r="0" b="0"/>
          <a:pathLst>
            <a:path>
              <a:moveTo>
                <a:pt x="2158128" y="0"/>
              </a:moveTo>
              <a:lnTo>
                <a:pt x="2158128" y="349960"/>
              </a:lnTo>
              <a:lnTo>
                <a:pt x="0" y="349960"/>
              </a:lnTo>
              <a:lnTo>
                <a:pt x="0" y="513536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D9384-2AA7-A14B-8835-624DFAF46BDC}">
      <dsp:nvSpPr>
        <dsp:cNvPr id="0" name=""/>
        <dsp:cNvSpPr/>
      </dsp:nvSpPr>
      <dsp:spPr>
        <a:xfrm>
          <a:off x="3043472" y="1309861"/>
          <a:ext cx="2158128" cy="513536"/>
        </a:xfrm>
        <a:custGeom>
          <a:avLst/>
          <a:gdLst/>
          <a:ahLst/>
          <a:cxnLst/>
          <a:rect l="0" t="0" r="0" b="0"/>
          <a:pathLst>
            <a:path>
              <a:moveTo>
                <a:pt x="2158128" y="0"/>
              </a:moveTo>
              <a:lnTo>
                <a:pt x="2158128" y="349960"/>
              </a:lnTo>
              <a:lnTo>
                <a:pt x="0" y="349960"/>
              </a:lnTo>
              <a:lnTo>
                <a:pt x="0" y="5135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DDDC7-F6E0-C548-837C-4F9BB7841C92}">
      <dsp:nvSpPr>
        <dsp:cNvPr id="0" name=""/>
        <dsp:cNvSpPr/>
      </dsp:nvSpPr>
      <dsp:spPr>
        <a:xfrm>
          <a:off x="3761391" y="188615"/>
          <a:ext cx="2880418" cy="1121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7B42CD-AB39-AF4A-B924-5D6A2DE070C9}">
      <dsp:nvSpPr>
        <dsp:cNvPr id="0" name=""/>
        <dsp:cNvSpPr/>
      </dsp:nvSpPr>
      <dsp:spPr>
        <a:xfrm>
          <a:off x="3957585" y="374999"/>
          <a:ext cx="2880418" cy="1121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TRANSFERÊNCIA</a:t>
          </a:r>
        </a:p>
      </dsp:txBody>
      <dsp:txXfrm>
        <a:off x="3990425" y="407839"/>
        <a:ext cx="2814738" cy="1055565"/>
      </dsp:txXfrm>
    </dsp:sp>
    <dsp:sp modelId="{96D6494B-70AF-AF4D-AE6B-F6822AB059C4}">
      <dsp:nvSpPr>
        <dsp:cNvPr id="0" name=""/>
        <dsp:cNvSpPr/>
      </dsp:nvSpPr>
      <dsp:spPr>
        <a:xfrm>
          <a:off x="2160601" y="1823398"/>
          <a:ext cx="1765741" cy="1121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39AFF1-79C1-9843-BCC9-55C2519ED04B}">
      <dsp:nvSpPr>
        <dsp:cNvPr id="0" name=""/>
        <dsp:cNvSpPr/>
      </dsp:nvSpPr>
      <dsp:spPr>
        <a:xfrm>
          <a:off x="2356795" y="2009781"/>
          <a:ext cx="1765741" cy="1121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SUCESSÃO</a:t>
          </a:r>
        </a:p>
      </dsp:txBody>
      <dsp:txXfrm>
        <a:off x="2389635" y="2042621"/>
        <a:ext cx="1700061" cy="1055565"/>
      </dsp:txXfrm>
    </dsp:sp>
    <dsp:sp modelId="{3095E8C0-0C03-DE40-B87F-C5F00604BF6E}">
      <dsp:nvSpPr>
        <dsp:cNvPr id="0" name=""/>
        <dsp:cNvSpPr/>
      </dsp:nvSpPr>
      <dsp:spPr>
        <a:xfrm>
          <a:off x="2473" y="3458180"/>
          <a:ext cx="1765741" cy="1121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8F9933-AC0E-2640-A343-373F0753A9BA}">
      <dsp:nvSpPr>
        <dsp:cNvPr id="0" name=""/>
        <dsp:cNvSpPr/>
      </dsp:nvSpPr>
      <dsp:spPr>
        <a:xfrm>
          <a:off x="198666" y="3644564"/>
          <a:ext cx="1765741" cy="1121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" panose="020F0502020204030204" pitchFamily="34" charset="0"/>
              <a:cs typeface="Calibri" panose="020F0502020204030204" pitchFamily="34" charset="0"/>
            </a:rPr>
            <a:t>IMOBILIÁRIA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1506" y="3677404"/>
        <a:ext cx="1700061" cy="1055565"/>
      </dsp:txXfrm>
    </dsp:sp>
    <dsp:sp modelId="{FC423747-9ECE-AD4C-BA9E-69E9911D7E8E}">
      <dsp:nvSpPr>
        <dsp:cNvPr id="0" name=""/>
        <dsp:cNvSpPr/>
      </dsp:nvSpPr>
      <dsp:spPr>
        <a:xfrm>
          <a:off x="2160601" y="3458180"/>
          <a:ext cx="1765741" cy="1121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BB5854-F23B-D848-92EE-29A1A7D04F0F}">
      <dsp:nvSpPr>
        <dsp:cNvPr id="0" name=""/>
        <dsp:cNvSpPr/>
      </dsp:nvSpPr>
      <dsp:spPr>
        <a:xfrm>
          <a:off x="2356795" y="3644564"/>
          <a:ext cx="1765741" cy="1121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EMPRESARIAL</a:t>
          </a:r>
        </a:p>
      </dsp:txBody>
      <dsp:txXfrm>
        <a:off x="2389635" y="3677404"/>
        <a:ext cx="1700061" cy="1055565"/>
      </dsp:txXfrm>
    </dsp:sp>
    <dsp:sp modelId="{9F944DF1-1E07-3746-9B66-E8F2B3517529}">
      <dsp:nvSpPr>
        <dsp:cNvPr id="0" name=""/>
        <dsp:cNvSpPr/>
      </dsp:nvSpPr>
      <dsp:spPr>
        <a:xfrm>
          <a:off x="4318730" y="3458180"/>
          <a:ext cx="1765741" cy="1121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1EB618-87D9-EF40-B311-D6DF9A34650C}">
      <dsp:nvSpPr>
        <dsp:cNvPr id="0" name=""/>
        <dsp:cNvSpPr/>
      </dsp:nvSpPr>
      <dsp:spPr>
        <a:xfrm>
          <a:off x="4514923" y="3644564"/>
          <a:ext cx="1765741" cy="1121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MORTIS CAUSA</a:t>
          </a:r>
        </a:p>
      </dsp:txBody>
      <dsp:txXfrm>
        <a:off x="4547763" y="3677404"/>
        <a:ext cx="1700061" cy="1055565"/>
      </dsp:txXfrm>
    </dsp:sp>
    <dsp:sp modelId="{6070360E-A10A-6944-9DB1-77C3B9D65FFB}">
      <dsp:nvSpPr>
        <dsp:cNvPr id="0" name=""/>
        <dsp:cNvSpPr/>
      </dsp:nvSpPr>
      <dsp:spPr>
        <a:xfrm>
          <a:off x="4318730" y="1823398"/>
          <a:ext cx="1765741" cy="1121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9A4F8E-A357-D244-9580-6B3AFF4E9C58}">
      <dsp:nvSpPr>
        <dsp:cNvPr id="0" name=""/>
        <dsp:cNvSpPr/>
      </dsp:nvSpPr>
      <dsp:spPr>
        <a:xfrm>
          <a:off x="4514923" y="2009781"/>
          <a:ext cx="1765741" cy="1121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" panose="020F0502020204030204" pitchFamily="34" charset="0"/>
              <a:cs typeface="Calibri" panose="020F0502020204030204" pitchFamily="34" charset="0"/>
            </a:rPr>
            <a:t>TERCEIROS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47763" y="2042621"/>
        <a:ext cx="1700061" cy="1055565"/>
      </dsp:txXfrm>
    </dsp:sp>
    <dsp:sp modelId="{E8FA15D5-0B1A-8A47-A94C-7B999F477E7C}">
      <dsp:nvSpPr>
        <dsp:cNvPr id="0" name=""/>
        <dsp:cNvSpPr/>
      </dsp:nvSpPr>
      <dsp:spPr>
        <a:xfrm>
          <a:off x="6476858" y="1823398"/>
          <a:ext cx="1765741" cy="1121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BB537-A87A-EE4F-9DBB-EA25302F9FE4}">
      <dsp:nvSpPr>
        <dsp:cNvPr id="0" name=""/>
        <dsp:cNvSpPr/>
      </dsp:nvSpPr>
      <dsp:spPr>
        <a:xfrm>
          <a:off x="6673052" y="2009781"/>
          <a:ext cx="1765741" cy="1121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 INFRAÇÕES</a:t>
          </a:r>
        </a:p>
      </dsp:txBody>
      <dsp:txXfrm>
        <a:off x="6705892" y="2042621"/>
        <a:ext cx="1700061" cy="1055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1659C-2F4E-4E4E-B881-C53A2F1885BA}">
      <dsp:nvSpPr>
        <dsp:cNvPr id="0" name=""/>
        <dsp:cNvSpPr/>
      </dsp:nvSpPr>
      <dsp:spPr>
        <a:xfrm>
          <a:off x="2509100" y="2311124"/>
          <a:ext cx="3425034" cy="1935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/>
              <a:cs typeface="Calibri"/>
            </a:rPr>
            <a:t>TRANSFERÊNCIA</a:t>
          </a:r>
        </a:p>
      </dsp:txBody>
      <dsp:txXfrm>
        <a:off x="3010685" y="2594603"/>
        <a:ext cx="2421864" cy="1368757"/>
      </dsp:txXfrm>
    </dsp:sp>
    <dsp:sp modelId="{50B69232-C890-044F-AB5B-D8053F37A789}">
      <dsp:nvSpPr>
        <dsp:cNvPr id="0" name=""/>
        <dsp:cNvSpPr/>
      </dsp:nvSpPr>
      <dsp:spPr>
        <a:xfrm rot="12714348">
          <a:off x="1633637" y="1851212"/>
          <a:ext cx="1475490" cy="5516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53FAE-05F8-E740-A8F8-A45622463785}">
      <dsp:nvSpPr>
        <dsp:cNvPr id="0" name=""/>
        <dsp:cNvSpPr/>
      </dsp:nvSpPr>
      <dsp:spPr>
        <a:xfrm>
          <a:off x="695868" y="1117600"/>
          <a:ext cx="2098457" cy="1239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/>
              <a:cs typeface="Calibri"/>
            </a:rPr>
            <a:t>SOLIDARIEDADE</a:t>
          </a:r>
        </a:p>
      </dsp:txBody>
      <dsp:txXfrm>
        <a:off x="732159" y="1153891"/>
        <a:ext cx="2025875" cy="1166488"/>
      </dsp:txXfrm>
    </dsp:sp>
    <dsp:sp modelId="{A0C9C648-4BCA-6B43-8187-408609A394D9}">
      <dsp:nvSpPr>
        <dsp:cNvPr id="0" name=""/>
        <dsp:cNvSpPr/>
      </dsp:nvSpPr>
      <dsp:spPr>
        <a:xfrm rot="16200000">
          <a:off x="3480449" y="1207843"/>
          <a:ext cx="1482335" cy="55167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D8858-E453-CA47-95C2-FFA9AA42D7ED}">
      <dsp:nvSpPr>
        <dsp:cNvPr id="0" name=""/>
        <dsp:cNvSpPr/>
      </dsp:nvSpPr>
      <dsp:spPr>
        <a:xfrm>
          <a:off x="3107640" y="-5039"/>
          <a:ext cx="2227954" cy="14951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/>
              <a:cs typeface="Calibri"/>
            </a:rPr>
            <a:t>SUBSIDIARIEDADE</a:t>
          </a:r>
        </a:p>
      </dsp:txBody>
      <dsp:txXfrm>
        <a:off x="3151430" y="38751"/>
        <a:ext cx="2140374" cy="1407528"/>
      </dsp:txXfrm>
    </dsp:sp>
    <dsp:sp modelId="{C2AE2760-EFC4-7943-B1DC-4D24616CCB4D}">
      <dsp:nvSpPr>
        <dsp:cNvPr id="0" name=""/>
        <dsp:cNvSpPr/>
      </dsp:nvSpPr>
      <dsp:spPr>
        <a:xfrm rot="20082588">
          <a:off x="5541938" y="2054440"/>
          <a:ext cx="1375122" cy="55167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57E55-0FBC-DD40-81FA-92BA8068E532}">
      <dsp:nvSpPr>
        <dsp:cNvPr id="0" name=""/>
        <dsp:cNvSpPr/>
      </dsp:nvSpPr>
      <dsp:spPr>
        <a:xfrm>
          <a:off x="6151035" y="1244157"/>
          <a:ext cx="1400252" cy="15847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Calibri"/>
              <a:cs typeface="Calibri"/>
            </a:rPr>
            <a:t>PESSOAL</a:t>
          </a:r>
        </a:p>
      </dsp:txBody>
      <dsp:txXfrm>
        <a:off x="6192047" y="1285169"/>
        <a:ext cx="1318228" cy="1502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8499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71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27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152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390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557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745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77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371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03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707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271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317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050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532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231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245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637a21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637a21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18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78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558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ço Reservado para Imagem de Slide 1">
            <a:extLst>
              <a:ext uri="{FF2B5EF4-FFF2-40B4-BE49-F238E27FC236}">
                <a16:creationId xmlns:a16="http://schemas.microsoft.com/office/drawing/2014/main" id="{9BAA399A-DBF2-AB00-C4BD-95236FF4E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Espaço Reservado para Anotações 2">
            <a:extLst>
              <a:ext uri="{FF2B5EF4-FFF2-40B4-BE49-F238E27FC236}">
                <a16:creationId xmlns:a16="http://schemas.microsoft.com/office/drawing/2014/main" id="{758C0A4F-484D-FCCA-F5A6-40928C9D62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52227" name="Espaço Reservado para Número de Slide 3">
            <a:extLst>
              <a:ext uri="{FF2B5EF4-FFF2-40B4-BE49-F238E27FC236}">
                <a16:creationId xmlns:a16="http://schemas.microsoft.com/office/drawing/2014/main" id="{98DE95F4-4926-1C64-90B3-24D7E89DD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4E584DE-776B-0443-8D29-618ED6815136}" type="slidenum">
              <a:rPr lang="en-US" altLang="pt-BR" smtClean="0"/>
              <a:pPr/>
              <a:t>6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102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226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985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67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EB695E-7D00-B76C-DD8F-396C9B58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A6403-6477-E644-A3C4-3A8EA00A28F4}" type="datetimeFigureOut">
              <a:rPr lang="pt-BR" altLang="pt-BR"/>
              <a:pPr>
                <a:defRPr/>
              </a:pPr>
              <a:t>09/03/2023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01CC4-BBB8-AE64-4251-AB1F15568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A21688-0432-38D9-42A8-2F28E085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3BAE6-E399-4244-A424-4DDE198E2A8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045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sul21.com.br/ultimas-noticias/geral/2019/02/entidades-questionam-contratacao-de-ellen-gracie-para-coordenar-comite-da-vale-sobre-brumadinho/" TargetMode="Externa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ielcatolico.com.br/2006/11/turma-do-stf-decide-que-aborto-nos-tre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iresbarreto.com/advogados-aires-barreto" TargetMode="Externa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6633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8F2C398-39DC-D917-DAC4-6308B008272D}"/>
              </a:ext>
            </a:extLst>
          </p:cNvPr>
          <p:cNvSpPr txBox="1"/>
          <p:nvPr/>
        </p:nvSpPr>
        <p:spPr>
          <a:xfrm>
            <a:off x="1303867" y="1474337"/>
            <a:ext cx="65362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RESPONSABILIDADE TRIBUTÁRIA DOS </a:t>
            </a:r>
            <a:r>
              <a:rPr lang="pt-BR" sz="2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MARKETPLACES </a:t>
            </a:r>
          </a:p>
          <a:p>
            <a:pPr algn="ctr"/>
            <a:r>
              <a:rPr lang="pt-BR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BETINA TREIGER GRUPENMACHER-Advogada. Professora Titular da UFPR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18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SOLIDARIEDADE- ART. 124 DO CTN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pt-BR" altLang="pt-BR" sz="1800" b="1" dirty="0">
              <a:latin typeface="Calibri" charset="0"/>
              <a:ea typeface="Calibri" charset="0"/>
              <a:cs typeface="Calibri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err="1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 - Interesse comum na situação que constitua o fato tributário: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	</a:t>
            </a:r>
          </a:p>
          <a:p>
            <a:pPr lvl="1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Apenas o </a:t>
            </a:r>
            <a:r>
              <a:rPr lang="pt-BR" altLang="pt-BR" sz="18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interesse jurídico comum </a:t>
            </a: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autoriza a aplicação desse enunciado (existência de direitos ou deveres idênticos). </a:t>
            </a:r>
            <a:r>
              <a:rPr lang="pt-BR" altLang="pt-BR" sz="1800" b="1" dirty="0" err="1">
                <a:latin typeface="Calibri" charset="0"/>
                <a:ea typeface="Calibri" charset="0"/>
                <a:cs typeface="Calibri" charset="0"/>
              </a:rPr>
              <a:t>Ex</a:t>
            </a: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: duas pessoas são </a:t>
            </a:r>
            <a:r>
              <a:rPr lang="pt-BR" altLang="pt-BR" sz="18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proprietárias de imóve</a:t>
            </a:r>
            <a:r>
              <a:rPr lang="pt-BR" altLang="pt-BR" sz="1800" b="1" dirty="0">
                <a:solidFill>
                  <a:srgbClr val="0432FF"/>
                </a:solidFill>
                <a:latin typeface="Calibri" charset="0"/>
                <a:ea typeface="Calibri" charset="0"/>
                <a:cs typeface="Calibri" charset="0"/>
              </a:rPr>
              <a:t>l; </a:t>
            </a: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duas pessoas vendem mercadoria; </a:t>
            </a:r>
            <a:r>
              <a:rPr lang="pt-BR" altLang="en-US" sz="18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pt-BR" altLang="ja-JP" sz="18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CONSÓRCIO</a:t>
            </a:r>
            <a:r>
              <a:rPr lang="pt-BR" altLang="en-US" sz="18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”</a:t>
            </a:r>
            <a:endParaRPr lang="pt-BR" altLang="ja-JP" sz="18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pt-BR" altLang="pt-BR" sz="1800" b="1" dirty="0">
              <a:latin typeface="Calibri" charset="0"/>
              <a:ea typeface="Calibri" charset="0"/>
              <a:cs typeface="Calibri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II – Designação expressa em lei: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pt-BR" altLang="pt-BR" sz="1800" b="1" dirty="0">
              <a:latin typeface="Calibri" charset="0"/>
              <a:ea typeface="Calibri" charset="0"/>
              <a:cs typeface="Calibri" charset="0"/>
            </a:endParaRPr>
          </a:p>
          <a:p>
            <a:pPr lvl="1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Necessidade de </a:t>
            </a:r>
            <a:r>
              <a:rPr lang="pt-BR" altLang="pt-BR" sz="18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observância dos limites</a:t>
            </a:r>
            <a:r>
              <a:rPr lang="pt-BR" altLang="pt-BR" sz="1800" b="1" dirty="0">
                <a:solidFill>
                  <a:srgbClr val="00FF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para escolha do sujeito passivo, postas pelo CTN.</a:t>
            </a: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7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ART. 124 SOLIDARIEDADE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BR" altLang="pt-BR" sz="1800" b="1" dirty="0">
              <a:latin typeface="Calibri" charset="0"/>
              <a:ea typeface="Calibri" charset="0"/>
              <a:cs typeface="Calibri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err="1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 – Pessoas que tenham </a:t>
            </a:r>
            <a:r>
              <a:rPr lang="pt-BR" altLang="pt-BR" sz="1800" b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interesse comum </a:t>
            </a: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na situação que constitua </a:t>
            </a:r>
            <a:r>
              <a:rPr lang="pt-BR" altLang="pt-BR" sz="1800" b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 fato gerador </a:t>
            </a: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da obrigação principal.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BR" altLang="pt-BR" sz="1800" b="1" dirty="0">
              <a:latin typeface="Calibri" charset="0"/>
              <a:ea typeface="Calibri" charset="0"/>
              <a:cs typeface="Calibri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II – Pessoas expressamente designadas por lei.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BR" altLang="pt-BR" sz="1800" b="1" dirty="0">
              <a:solidFill>
                <a:srgbClr val="72625C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18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SOLIDARIEDADE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pt-BR" altLang="pt-BR" sz="1800" b="1" dirty="0">
              <a:latin typeface="Calibri" charset="0"/>
              <a:ea typeface="Calibri" charset="0"/>
              <a:cs typeface="Calibri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Não comporta benefício de ordem (art. 124, § único)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pt-BR" altLang="pt-BR" sz="1800" b="1" dirty="0">
              <a:latin typeface="Calibri" charset="0"/>
              <a:ea typeface="Calibri" charset="0"/>
              <a:cs typeface="Calibri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FISCO </a:t>
            </a:r>
            <a:r>
              <a:rPr lang="pt-BR" altLang="pt-BR" sz="18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NÃO</a:t>
            </a: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 FICA ADSTRITO A UMA </a:t>
            </a:r>
            <a:r>
              <a:rPr lang="pt-BR" altLang="pt-BR" sz="18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ORDEM DE PREFERÊNCIA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pt-BR" altLang="pt-BR" sz="1800" b="1" dirty="0">
              <a:latin typeface="Calibri" charset="0"/>
              <a:ea typeface="Calibri" charset="0"/>
              <a:cs typeface="Calibri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Pode agir de modo discricionário </a:t>
            </a:r>
            <a:r>
              <a:rPr lang="pt-BR" altLang="pt-BR" sz="18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CONTRIBUINTE ou  RESPONSÁVEL SOLIDÁRIO.</a:t>
            </a:r>
            <a:endParaRPr lang="pt-BR" altLang="pt-BR" sz="1800" b="1" dirty="0">
              <a:solidFill>
                <a:srgbClr val="E9FB05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32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A responsabilização tributária no caso dos </a:t>
            </a:r>
            <a:r>
              <a:rPr lang="pt-BR" sz="1800" b="1" i="1" dirty="0" err="1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Marketplaces</a:t>
            </a:r>
            <a:r>
              <a:rPr lang="pt-BR" sz="1800" b="1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 é </a:t>
            </a:r>
            <a:r>
              <a:rPr lang="pt-BR" sz="1800" b="1" dirty="0">
                <a:latin typeface="Calibri" charset="0"/>
                <a:ea typeface="Calibri" charset="0"/>
                <a:cs typeface="Calibri" charset="0"/>
              </a:rPr>
              <a:t>de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constitucionalidade e legalidade questionáveis. </a:t>
            </a:r>
            <a:r>
              <a:rPr lang="pt-BR" sz="1800" b="1" dirty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pt-BR" sz="1800" b="1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s Estados não podem criar hipóteses não previstas em lei complementar, conforme disposto no </a:t>
            </a:r>
            <a:r>
              <a:rPr lang="pt-BR" sz="1800" b="1" u="sng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artigo 146, III, "</a:t>
            </a:r>
            <a:r>
              <a:rPr lang="pt-BR" sz="1800" b="1" u="sng" dirty="0" err="1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pt-BR" sz="1800" b="1" u="sng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" </a:t>
            </a:r>
            <a:r>
              <a:rPr lang="pt-BR" sz="1800" b="1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da C.F. </a:t>
            </a:r>
            <a:endParaRPr lang="pt-BR" sz="1800" b="1" dirty="0"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514302" y="318822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falt"/>
                <a:cs typeface="Calibri" panose="020F0502020204030204" pitchFamily="34" charset="0"/>
              </a:rPr>
              <a:t>Supremo Tribunal Federal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falt"/>
                <a:cs typeface="Calibri" panose="020F0502020204030204" pitchFamily="34" charset="0"/>
              </a:rPr>
              <a:t>RE nº 562.276/PR (Tribunal Pleno, Rel. Ministra Ellen Gracie, DJ de 10.02.2011), esclareceu que tal atribuição a terceiros por expressa designação legal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falt"/>
                <a:cs typeface="Calibri" panose="020F0502020204030204" pitchFamily="34" charset="0"/>
              </a:rPr>
              <a:t>"não autoriza o legislador a criar novos casos de responsabilidade tributária, sem a observância dos requisitos exigidos pelo artigo 128 do CTN"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falt"/>
                <a:cs typeface="Calibri" panose="020F0502020204030204" pitchFamily="34" charset="0"/>
              </a:rPr>
              <a:t>.</a:t>
            </a:r>
            <a:endParaRPr lang="pt-BR" sz="1800" dirty="0">
              <a:effectLst/>
              <a:latin typeface="Calibri" panose="020F0502020204030204" pitchFamily="34" charset="0"/>
              <a:ea typeface="MS Minchofalt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Imagem 5" descr="Menino sentado no sofá&#10;&#10;Descrição gerada automaticamente com confiança média">
            <a:extLst>
              <a:ext uri="{FF2B5EF4-FFF2-40B4-BE49-F238E27FC236}">
                <a16:creationId xmlns:a16="http://schemas.microsoft.com/office/drawing/2014/main" id="{6096D456-B83B-49B7-A9F8-6E17A2A2F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76130" y="3061252"/>
            <a:ext cx="2053568" cy="154332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93AE6CB-4714-650B-9472-53365111A2D3}"/>
              </a:ext>
            </a:extLst>
          </p:cNvPr>
          <p:cNvSpPr txBox="1"/>
          <p:nvPr/>
        </p:nvSpPr>
        <p:spPr>
          <a:xfrm>
            <a:off x="5881204" y="4604578"/>
            <a:ext cx="32627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hlinkClick r:id="rId5" tooltip="https://www.sul21.com.br/ultimas-noticias/geral/2019/02/entidades-questionam-contratacao-de-ellen-gracie-para-coordenar-comite-da-vale-sobre-brumadinho/"/>
              </a:rPr>
              <a:t>Esta Foto</a:t>
            </a:r>
            <a:r>
              <a:rPr lang="pt-BR" sz="800" dirty="0"/>
              <a:t> de Autor Desconhecido está licenciado em </a:t>
            </a:r>
            <a:r>
              <a:rPr lang="pt-BR" sz="800" dirty="0">
                <a:hlinkClick r:id="rId6" tooltip="https://creativecommons.org/licenses/by/3.0/"/>
              </a:rPr>
              <a:t>CC BY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502925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2B928-EB9A-A7E6-AFA6-0875563D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5AC359-EF5E-13A8-1622-B6B30831C5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415980-4FF2-B442-435C-EDC91612FC3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3302" y="101600"/>
            <a:ext cx="3943198" cy="4715933"/>
          </a:xfrm>
        </p:spPr>
        <p:txBody>
          <a:bodyPr>
            <a:normAutofit fontScale="47500" lnSpcReduction="20000"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900" b="1" u="sng" dirty="0">
                <a:solidFill>
                  <a:srgbClr val="7030A0"/>
                </a:solidFill>
                <a:effectLst/>
                <a:latin typeface="Calibri" charset="0"/>
                <a:ea typeface="Calibri" charset="0"/>
                <a:cs typeface="Calibri" charset="0"/>
              </a:rPr>
              <a:t>STF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900" b="1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Os terceiros devem estar "</a:t>
            </a:r>
            <a:r>
              <a:rPr lang="pt-BR" sz="29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em posição de contato com o fato gerador ou com o contribuinte"</a:t>
            </a:r>
            <a:r>
              <a:rPr lang="pt-BR" sz="2900" b="1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, de modo que somente podem ser </a:t>
            </a:r>
            <a:r>
              <a:rPr lang="pt-BR" sz="29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responsabilizados</a:t>
            </a:r>
            <a:r>
              <a:rPr lang="pt-BR" sz="2900" b="1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 "na hipótese de </a:t>
            </a:r>
            <a:r>
              <a:rPr lang="pt-BR" sz="29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descumprimento de deveres próprios de colaboração </a:t>
            </a:r>
            <a:r>
              <a:rPr lang="pt-BR" sz="2900" b="1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para com a Administração Tributária" e "desde que </a:t>
            </a:r>
            <a:r>
              <a:rPr lang="pt-BR" sz="29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tenham contribuído </a:t>
            </a:r>
            <a:r>
              <a:rPr lang="pt-BR" sz="2900" b="1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para a </a:t>
            </a:r>
            <a:r>
              <a:rPr lang="pt-BR" sz="29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situação de inadimplemento </a:t>
            </a:r>
            <a:r>
              <a:rPr lang="pt-BR" sz="2900" b="1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pelo contribuinte".</a:t>
            </a:r>
            <a:endParaRPr lang="pt-BR" sz="2900" b="1" dirty="0">
              <a:effectLst/>
              <a:latin typeface="Calibri" charset="0"/>
              <a:ea typeface="Calibri" charset="0"/>
              <a:cs typeface="Calibri" charset="0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900" b="1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RE nº 562.276  e ADI 6.284</a:t>
            </a:r>
            <a:r>
              <a:rPr lang="pt-BR" sz="2900" b="1" dirty="0">
                <a:latin typeface="Calibri" charset="0"/>
                <a:ea typeface="Calibri" charset="0"/>
                <a:cs typeface="Calibri" charset="0"/>
              </a:rPr>
              <a:t>.</a:t>
            </a:r>
            <a:endParaRPr lang="pt-BR" sz="2900" b="1" dirty="0">
              <a:solidFill>
                <a:srgbClr val="000000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900" b="1" dirty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pt-BR" sz="2900" b="1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ese :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900" b="1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pt-BR" sz="2900" b="1" i="1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"</a:t>
            </a:r>
            <a:r>
              <a:rPr lang="pt-BR" sz="2900" b="1" i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É inconstitucional lei estadual </a:t>
            </a:r>
            <a:r>
              <a:rPr lang="pt-BR" sz="2900" b="1" i="1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que disciplina a responsabilidade </a:t>
            </a:r>
            <a:r>
              <a:rPr lang="pt-BR" sz="2900" b="1" i="1" dirty="0">
                <a:solidFill>
                  <a:srgbClr val="7030A0"/>
                </a:solidFill>
                <a:effectLst/>
                <a:latin typeface="Calibri" charset="0"/>
                <a:ea typeface="Calibri" charset="0"/>
                <a:cs typeface="Calibri" charset="0"/>
              </a:rPr>
              <a:t>de terceiros </a:t>
            </a:r>
            <a:r>
              <a:rPr lang="pt-BR" sz="2900" b="1" i="1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por </a:t>
            </a:r>
            <a:r>
              <a:rPr lang="pt-BR" sz="2900" b="1" i="1" dirty="0">
                <a:solidFill>
                  <a:srgbClr val="7030A0"/>
                </a:solidFill>
                <a:effectLst/>
                <a:latin typeface="Calibri" charset="0"/>
                <a:ea typeface="Calibri" charset="0"/>
                <a:cs typeface="Calibri" charset="0"/>
              </a:rPr>
              <a:t>infrações </a:t>
            </a:r>
            <a:r>
              <a:rPr lang="pt-BR" sz="2900" b="1" i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de forma diversa das regras gerais estabelecidas pelo CTN".</a:t>
            </a:r>
            <a:endParaRPr lang="pt-BR" sz="2900" b="1" dirty="0">
              <a:solidFill>
                <a:srgbClr val="FF0000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endParaRPr lang="pt-BR" dirty="0"/>
          </a:p>
        </p:txBody>
      </p:sp>
      <p:pic>
        <p:nvPicPr>
          <p:cNvPr id="6" name="Imagem 5" descr="Homem de terno e gravata sorrindo&#10;&#10;Descrição gerada automaticamente">
            <a:extLst>
              <a:ext uri="{FF2B5EF4-FFF2-40B4-BE49-F238E27FC236}">
                <a16:creationId xmlns:a16="http://schemas.microsoft.com/office/drawing/2014/main" id="{F95073D5-97A5-B0D5-6BFB-650307E89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8651" y="446063"/>
            <a:ext cx="3251200" cy="32385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6C70C96-74B1-6550-38A7-38C30140F70E}"/>
              </a:ext>
            </a:extLst>
          </p:cNvPr>
          <p:cNvSpPr txBox="1"/>
          <p:nvPr/>
        </p:nvSpPr>
        <p:spPr>
          <a:xfrm>
            <a:off x="662500" y="3684563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hlinkClick r:id="rId3" tooltip="https://www.ofielcatolico.com.br/2006/11/turma-do-stf-decide-que-aborto-nos-tres.html"/>
              </a:rPr>
              <a:t>Esta Foto</a:t>
            </a:r>
            <a:r>
              <a:rPr lang="pt-BR" sz="800" dirty="0"/>
              <a:t> de Autor Desconhecido está licenciado em </a:t>
            </a:r>
            <a:r>
              <a:rPr lang="pt-BR" sz="800" dirty="0">
                <a:hlinkClick r:id="rId4" tooltip="https://creativecommons.org/licenses/by-nc-nd/3.0/"/>
              </a:rPr>
              <a:t>CC BY-NC-ND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312199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47550" y="321150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ja-JP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RESPONSABILIDADE DE TERCEIROS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ja-JP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ja-JP" sz="1800" b="1" dirty="0">
                <a:latin typeface="Calibri" panose="020F0502020204030204" pitchFamily="34" charset="0"/>
                <a:cs typeface="Calibri" panose="020F0502020204030204" pitchFamily="34" charset="0"/>
              </a:rPr>
              <a:t>Art. 134. Nos casos de </a:t>
            </a:r>
            <a:r>
              <a:rPr lang="pt-BR" altLang="ja-JP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impossibilidade de exigência </a:t>
            </a:r>
            <a:r>
              <a:rPr lang="pt-BR" altLang="ja-JP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cumprimento da obrigação principal pelo contribuinte, </a:t>
            </a:r>
            <a:r>
              <a:rPr lang="pt-BR" altLang="ja-JP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respondem </a:t>
            </a:r>
            <a:r>
              <a:rPr lang="pt-BR" altLang="ja-JP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solidariamente ??? </a:t>
            </a:r>
            <a:r>
              <a:rPr lang="pt-BR" altLang="ja-JP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com este </a:t>
            </a:r>
            <a:r>
              <a:rPr lang="pt-BR" altLang="ja-JP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 atos em que intervierem ou pelas omissões de que forem responsáveis: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alt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t-BR" altLang="pt-B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pais, </a:t>
            </a:r>
            <a:r>
              <a:rPr lang="pt-BR" alt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pelos tributos devidos por seus filhos menores;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II - </a:t>
            </a:r>
            <a:r>
              <a:rPr lang="pt-BR" altLang="pt-B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tutores e curadores,</a:t>
            </a:r>
            <a:r>
              <a:rPr lang="pt-BR" alt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pelos tributos devidos por seus tutelados ou curatelados;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III - </a:t>
            </a:r>
            <a:r>
              <a:rPr lang="pt-BR" altLang="pt-B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administradores de bens de terceiros,</a:t>
            </a:r>
            <a:r>
              <a:rPr lang="pt-BR" alt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pelos tributos devidos por estes;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IV - </a:t>
            </a:r>
            <a:r>
              <a:rPr lang="pt-BR" altLang="pt-B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inventariante,</a:t>
            </a:r>
            <a:r>
              <a:rPr lang="pt-BR" alt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pelos tributos devidos pelo espólio;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V - </a:t>
            </a:r>
            <a:r>
              <a:rPr lang="pt-BR" altLang="pt-B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síndico e o comissário, </a:t>
            </a:r>
            <a:r>
              <a:rPr lang="pt-BR" alt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pelos tributos devidos pela massa falida ou pelo concordatário;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VI - </a:t>
            </a:r>
            <a:r>
              <a:rPr lang="pt-BR" altLang="pt-B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tabeliães, escrivães e demais serventuários de ofício,</a:t>
            </a:r>
            <a:r>
              <a:rPr lang="pt-BR" alt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pelos tributos devidos sobre os atos praticados por eles, ou perante eles, em razão do seu ofício;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VII - </a:t>
            </a:r>
            <a:r>
              <a:rPr lang="pt-BR" altLang="pt-B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sócios, </a:t>
            </a:r>
            <a:r>
              <a:rPr lang="pt-BR" alt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no caso de liquidação de sociedade de pessoas.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Parágrafo único. O disposto neste artigo só se aplica, em matéria de penalidades, às de caráter moratório.</a:t>
            </a:r>
            <a:r>
              <a:rPr lang="pt-BR" altLang="pt-BR" sz="1800" dirty="0">
                <a:solidFill>
                  <a:srgbClr val="7262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859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5" y="69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RESPONSABILIDADE POR INFRAÇÕES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pt-BR" altLang="pt-BR" sz="1800" b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pt-BR" altLang="pt-BR" sz="18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Art. 137. </a:t>
            </a:r>
            <a:r>
              <a:rPr lang="pt-BR" altLang="pt-BR" sz="1800" b="1" u="sng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responsabilidade é pessoal ao agente</a:t>
            </a:r>
            <a:r>
              <a:rPr lang="pt-BR" altLang="pt-BR" sz="18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</a:t>
            </a:r>
            <a:r>
              <a:rPr lang="pt-BR" altLang="pt-BR" sz="1800" b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</a:t>
            </a:r>
            <a:r>
              <a:rPr lang="pt-BR" altLang="pt-BR" sz="18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- quanto às </a:t>
            </a:r>
            <a:r>
              <a:rPr lang="pt-BR" altLang="pt-BR" sz="1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infrações conceituadas por lei como </a:t>
            </a:r>
            <a:r>
              <a:rPr lang="pt-BR" altLang="pt-BR" sz="1800" b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crimes ou contravenções</a:t>
            </a:r>
            <a:r>
              <a:rPr lang="pt-BR" altLang="pt-BR" sz="1800" b="1" dirty="0">
                <a:solidFill>
                  <a:srgbClr val="0432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</a:t>
            </a:r>
            <a:r>
              <a:rPr lang="pt-BR" altLang="pt-BR" sz="18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salvo quando praticadas no exercício regular de administração, mandato, função, cargo ou emprego, ou no cumprimento de ordem expressa emitida por quem de direito; II - quanto às </a:t>
            </a:r>
            <a:r>
              <a:rPr lang="pt-BR" altLang="pt-BR" sz="1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infrações</a:t>
            </a:r>
            <a:r>
              <a:rPr lang="pt-BR" altLang="pt-BR" sz="18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em cuja definição o </a:t>
            </a:r>
            <a:r>
              <a:rPr lang="pt-BR" altLang="pt-BR" sz="1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dolo específico do agente</a:t>
            </a:r>
            <a:r>
              <a:rPr lang="pt-BR" altLang="pt-BR" sz="18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seja elementar; III - quanto às </a:t>
            </a:r>
            <a:r>
              <a:rPr lang="pt-BR" altLang="pt-BR" sz="1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infrações que decorram direta e exclusivamente de dolo específico:</a:t>
            </a:r>
            <a:r>
              <a:rPr lang="pt-BR" altLang="pt-BR" sz="18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a) das pessoas referidas no artigo 134, contra aquelas por quem respondem; </a:t>
            </a:r>
            <a:r>
              <a:rPr lang="pt-BR" altLang="pt-BR" sz="1800" b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</a:t>
            </a:r>
            <a:r>
              <a:rPr lang="pt-BR" altLang="pt-BR" sz="18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dos mandatários, prepostos ou empregados, contra seus mandantes, preponentes ou empregadores; </a:t>
            </a:r>
            <a:r>
              <a:rPr lang="pt-BR" altLang="pt-BR" sz="1800" b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pt-BR" altLang="pt-BR" sz="18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dos diretores, gerentes ou representantes de pessoas jurídicas de direito privado, contra estas.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pt-BR" altLang="pt-BR" sz="1800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996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Tx/>
              <a:defRPr/>
            </a:pPr>
            <a:r>
              <a:rPr lang="pt-BR" altLang="pt-BR" sz="1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RESPONSABILIDADE POR INFRAÇÕES</a:t>
            </a:r>
          </a:p>
          <a:p>
            <a:pPr marL="0" indent="0" algn="just" eaLnBrk="1" hangingPunct="1">
              <a:buClrTx/>
              <a:buFont typeface="Wingdings" pitchFamily="2" charset="2"/>
              <a:buNone/>
              <a:defRPr/>
            </a:pPr>
            <a:endParaRPr lang="pt-BR" altLang="pt-BR" sz="1800" b="1" dirty="0">
              <a:latin typeface="Calibri" panose="020F0502020204030204" pitchFamily="34" charset="0"/>
            </a:endParaRPr>
          </a:p>
          <a:p>
            <a:pPr marL="0" indent="0" algn="just" eaLnBrk="1" hangingPunct="1">
              <a:buClrTx/>
              <a:buFont typeface="Wingdings" pitchFamily="2" charset="2"/>
              <a:buNone/>
              <a:defRPr/>
            </a:pPr>
            <a:r>
              <a:rPr lang="pt-BR" altLang="pt-BR" sz="1800" b="1" dirty="0">
                <a:latin typeface="Calibri" panose="020F0502020204030204" pitchFamily="34" charset="0"/>
              </a:rPr>
              <a:t>Art. 138. A responsabilidade </a:t>
            </a:r>
            <a:r>
              <a:rPr lang="pt-BR" altLang="pt-BR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é excluída </a:t>
            </a:r>
            <a:r>
              <a:rPr lang="pt-BR" altLang="pt-BR" sz="1800" b="1" dirty="0">
                <a:latin typeface="Calibri" panose="020F0502020204030204" pitchFamily="34" charset="0"/>
              </a:rPr>
              <a:t>pela </a:t>
            </a:r>
            <a:r>
              <a:rPr lang="pt-BR" altLang="pt-BR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denúncia espontânea </a:t>
            </a:r>
            <a:r>
              <a:rPr lang="pt-BR" altLang="pt-BR" sz="1800" b="1" dirty="0">
                <a:latin typeface="Calibri" panose="020F0502020204030204" pitchFamily="34" charset="0"/>
              </a:rPr>
              <a:t>da infração, acompanhada, se for o caso, do pagamento do tributo devido e dos juros de mora, ou do depósito da importância arbitrada pela autoridade administrativa, quando o montante do tributo dependa de apuração.</a:t>
            </a:r>
          </a:p>
          <a:p>
            <a:pPr marL="0" indent="0" algn="just" eaLnBrk="1" hangingPunct="1">
              <a:buClrTx/>
              <a:buFont typeface="Wingdings" pitchFamily="2" charset="2"/>
              <a:buNone/>
              <a:defRPr/>
            </a:pPr>
            <a:endParaRPr lang="pt-BR" altLang="pt-BR" sz="1800" b="1" dirty="0">
              <a:latin typeface="Calibri" panose="020F0502020204030204" pitchFamily="34" charset="0"/>
            </a:endParaRPr>
          </a:p>
          <a:p>
            <a:pPr marL="0" indent="0" algn="just" eaLnBrk="1" hangingPunct="1">
              <a:buClrTx/>
              <a:buFont typeface="Wingdings" pitchFamily="2" charset="2"/>
              <a:buNone/>
              <a:defRPr/>
            </a:pPr>
            <a:r>
              <a:rPr lang="pt-BR" altLang="pt-BR" sz="1800" b="1" dirty="0">
                <a:latin typeface="Calibri" panose="020F0502020204030204" pitchFamily="34" charset="0"/>
              </a:rPr>
              <a:t>Parágrafo Único. Não se considera espontânea a denúncia apresentada após o início de qualquer procedimento administrativo ou medida de fiscalização, relacionados com a infração. </a:t>
            </a:r>
          </a:p>
        </p:txBody>
      </p:sp>
    </p:spTree>
    <p:extLst>
      <p:ext uri="{BB962C8B-B14F-4D97-AF65-F5344CB8AC3E}">
        <p14:creationId xmlns:p14="http://schemas.microsoft.com/office/powerpoint/2010/main" val="1136414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>
                <a:latin typeface="Calibri" charset="0"/>
                <a:ea typeface="Calibri" charset="0"/>
                <a:cs typeface="Calibri" charset="0"/>
              </a:rPr>
              <a:t>Responsabilidade Tributária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7030A0"/>
                </a:solidFill>
                <a:effectLst/>
                <a:latin typeface="Calibri" charset="0"/>
                <a:ea typeface="Calibri" charset="0"/>
                <a:cs typeface="Calibri" charset="0"/>
              </a:rPr>
              <a:t>RIO DE JANEIRO </a:t>
            </a:r>
          </a:p>
          <a:p>
            <a:pPr algn="just">
              <a:lnSpc>
                <a:spcPct val="150000"/>
              </a:lnSpc>
            </a:pPr>
            <a:endParaRPr lang="pt-BR" sz="1800" b="1" dirty="0">
              <a:solidFill>
                <a:srgbClr val="7030A0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Lei nº 8.795/2020- Responsabilidade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solidária</a:t>
            </a: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 dos </a:t>
            </a:r>
            <a:r>
              <a:rPr lang="pt-BR" sz="1800" b="1" i="1" dirty="0" err="1">
                <a:effectLst/>
                <a:latin typeface="Calibri" charset="0"/>
                <a:ea typeface="Calibri" charset="0"/>
                <a:cs typeface="Calibri" charset="0"/>
              </a:rPr>
              <a:t>marketplaces</a:t>
            </a: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 quando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não emissão de documento fiscal</a:t>
            </a: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 pelo vendedor: </a:t>
            </a:r>
            <a:endParaRPr lang="pt-BR" sz="1800" b="1"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ct val="150000"/>
              </a:lnSpc>
            </a:pPr>
            <a:endParaRPr lang="pt-BR" sz="1800" b="1" dirty="0">
              <a:effectLst/>
              <a:latin typeface="Calibri" charset="0"/>
              <a:ea typeface="Calibri" charset="0"/>
              <a:cs typeface="Calibri" charset="0"/>
            </a:endParaRPr>
          </a:p>
          <a:p>
            <a:pPr marL="6350" indent="-6350" algn="just">
              <a:lnSpc>
                <a:spcPct val="150000"/>
              </a:lnSpc>
            </a:pP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Art. 18.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São responsáveis </a:t>
            </a:r>
            <a:r>
              <a:rPr lang="pt-BR" sz="1800" b="1" dirty="0">
                <a:solidFill>
                  <a:srgbClr val="7030A0"/>
                </a:solidFill>
                <a:effectLst/>
                <a:latin typeface="Calibri" charset="0"/>
                <a:ea typeface="Calibri" charset="0"/>
                <a:cs typeface="Calibri" charset="0"/>
              </a:rPr>
              <a:t>pelo pagamento do imposto</a:t>
            </a: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: [...] IX - nas operações com mercadorias não digitais o proprietário ou possuidor de site ou de plataforma eletrônica que realize a oferta, captação de clientes ou venda, em razão de contrato firmado com o comercializador, quando </a:t>
            </a:r>
            <a:r>
              <a:rPr lang="pt-BR" sz="1800" b="1" dirty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operacionalizar a transação financeira </a:t>
            </a: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e o acompanhamento do pedido, </a:t>
            </a:r>
            <a:r>
              <a:rPr lang="pt-BR" sz="1800" b="1" dirty="0">
                <a:solidFill>
                  <a:srgbClr val="7030A0"/>
                </a:solidFill>
                <a:effectLst/>
                <a:latin typeface="Calibri" charset="0"/>
                <a:ea typeface="Calibri" charset="0"/>
                <a:cs typeface="Calibri" charset="0"/>
              </a:rPr>
              <a:t>sem que seja emitida nota fiscal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obrigatória. </a:t>
            </a:r>
          </a:p>
          <a:p>
            <a:pPr marL="1257300" indent="-1257300"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257300" indent="-1257300"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45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57300" indent="-1257300"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257300" indent="-1257300" algn="just">
              <a:lnSpc>
                <a:spcPct val="150000"/>
              </a:lnSpc>
            </a:pPr>
            <a:endParaRPr lang="pt-BR" sz="1800" dirty="0">
              <a:effectLst/>
              <a:latin typeface="Calibri" charset="0"/>
              <a:ea typeface="Calibri" charset="0"/>
              <a:cs typeface="Calibri" charset="0"/>
            </a:endParaRPr>
          </a:p>
          <a:p>
            <a:pPr marL="1257300" indent="-1257300" algn="just">
              <a:lnSpc>
                <a:spcPct val="150000"/>
              </a:lnSpc>
            </a:pPr>
            <a:r>
              <a:rPr lang="pt-BR" sz="1800" b="1" dirty="0">
                <a:solidFill>
                  <a:srgbClr val="7030A0"/>
                </a:solidFill>
                <a:effectLst/>
                <a:latin typeface="Calibri" charset="0"/>
                <a:ea typeface="Calibri" charset="0"/>
                <a:cs typeface="Calibri" charset="0"/>
              </a:rPr>
              <a:t>BAHIA </a:t>
            </a:r>
          </a:p>
          <a:p>
            <a:pPr marL="6350" indent="-6350" algn="just">
              <a:lnSpc>
                <a:spcPct val="150000"/>
              </a:lnSpc>
            </a:pP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Lei 14.183/2019 atribui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responsabilidade solidária </a:t>
            </a: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aos </a:t>
            </a:r>
            <a:r>
              <a:rPr lang="pt-BR" sz="1800" b="1" i="1" dirty="0" err="1">
                <a:effectLst/>
                <a:latin typeface="Calibri" charset="0"/>
                <a:ea typeface="Calibri" charset="0"/>
                <a:cs typeface="Calibri" charset="0"/>
              </a:rPr>
              <a:t>marketplaces</a:t>
            </a: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 pela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não emissão de documento fiscal </a:t>
            </a: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pelo vendedor: </a:t>
            </a:r>
          </a:p>
          <a:p>
            <a:pPr marL="1257300" indent="-1257300" algn="just">
              <a:lnSpc>
                <a:spcPct val="150000"/>
              </a:lnSpc>
            </a:pPr>
            <a:endParaRPr lang="pt-BR" sz="1800" b="1" dirty="0">
              <a:effectLst/>
              <a:latin typeface="Calibri" charset="0"/>
              <a:ea typeface="Calibri" charset="0"/>
              <a:cs typeface="Calibri" charset="0"/>
            </a:endParaRPr>
          </a:p>
          <a:p>
            <a:pPr marL="6350" algn="just">
              <a:lnSpc>
                <a:spcPct val="150000"/>
              </a:lnSpc>
            </a:pP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Art. 6º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São solidariamente responsáveis </a:t>
            </a:r>
            <a:r>
              <a:rPr lang="pt-BR" sz="1800" b="1" dirty="0">
                <a:solidFill>
                  <a:srgbClr val="7030A0"/>
                </a:solidFill>
                <a:effectLst/>
                <a:latin typeface="Calibri" charset="0"/>
                <a:ea typeface="Calibri" charset="0"/>
                <a:cs typeface="Calibri" charset="0"/>
              </a:rPr>
              <a:t>pelo pagamento do imposto e demais acréscimos legais</a:t>
            </a: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 devidos pelo contribuinte de direito: [...] XIX - o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intermediador em portal de compras na internet</a:t>
            </a: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 que promova arranjos de pagamento ou que desenvolva atividades de </a:t>
            </a:r>
            <a:r>
              <a:rPr lang="pt-BR" sz="1800" b="1" i="1" dirty="0" err="1">
                <a:effectLst/>
                <a:latin typeface="Calibri" charset="0"/>
                <a:ea typeface="Calibri" charset="0"/>
                <a:cs typeface="Calibri" charset="0"/>
              </a:rPr>
              <a:t>marketplace</a:t>
            </a: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quando o contribuinte </a:t>
            </a:r>
            <a:r>
              <a:rPr lang="pt-BR" sz="1800" b="1" dirty="0">
                <a:solidFill>
                  <a:srgbClr val="7030A0"/>
                </a:solidFill>
                <a:effectLst/>
                <a:latin typeface="Calibri" charset="0"/>
                <a:ea typeface="Calibri" charset="0"/>
                <a:cs typeface="Calibri" charset="0"/>
              </a:rPr>
              <a:t>não emitir documento fiscal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para acobertar a operação ou a prestação. </a:t>
            </a:r>
          </a:p>
          <a:p>
            <a:pPr marL="6350" algn="just">
              <a:lnSpc>
                <a:spcPct val="150000"/>
              </a:lnSpc>
            </a:pPr>
            <a:r>
              <a:rPr lang="pt-BR" sz="1800" dirty="0">
                <a:effectLst/>
                <a:latin typeface="Calibri" charset="0"/>
                <a:ea typeface="Calibri" charset="0"/>
                <a:cs typeface="Calibri" charset="0"/>
              </a:rPr>
              <a:t> </a:t>
            </a:r>
          </a:p>
          <a:p>
            <a:pPr marL="1257300" indent="-1257300"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257300" indent="-1257300"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1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47545" y="321150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</a:pPr>
            <a:endParaRPr lang="pt-BR" sz="1800" i="1" dirty="0">
              <a:latin typeface="Arial" panose="020B0604020202020204" pitchFamily="34" charset="0"/>
              <a:ea typeface="MS Minchofa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i="1" u="sng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pt-BR" sz="1800" b="1" i="1" u="sng" dirty="0" err="1">
                <a:solidFill>
                  <a:srgbClr val="7030A0"/>
                </a:solidFill>
                <a:effectLst/>
                <a:latin typeface="Calibri" charset="0"/>
                <a:ea typeface="Calibri" charset="0"/>
                <a:cs typeface="Calibri" charset="0"/>
              </a:rPr>
              <a:t>arketplaces</a:t>
            </a:r>
            <a:r>
              <a:rPr lang="pt-BR" sz="1800" b="1" i="1" u="sng" dirty="0">
                <a:solidFill>
                  <a:srgbClr val="7030A0"/>
                </a:solidFill>
                <a:effectLst/>
                <a:latin typeface="Calibri" charset="0"/>
                <a:ea typeface="Calibri" charset="0"/>
                <a:cs typeface="Calibri" charset="0"/>
              </a:rPr>
              <a:t>:</a:t>
            </a:r>
            <a:endParaRPr lang="pt-BR" sz="1800" b="1" u="sng" dirty="0">
              <a:solidFill>
                <a:srgbClr val="7030A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pt-BR" sz="1800" b="1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odalidade de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e-commerce</a:t>
            </a:r>
            <a:r>
              <a:rPr lang="pt-BR" sz="1800" b="1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 (lojas virtuais) 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latin typeface="Calibri" charset="0"/>
                <a:ea typeface="Calibri" charset="0"/>
                <a:cs typeface="Calibri" charset="0"/>
              </a:rPr>
              <a:t>Responsabilidade de </a:t>
            </a:r>
            <a:r>
              <a:rPr lang="pt-BR" sz="18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fiscalizar os vendedores </a:t>
            </a:r>
            <a:r>
              <a:rPr lang="pt-BR" sz="1800" b="1" dirty="0">
                <a:latin typeface="Calibri" charset="0"/>
                <a:ea typeface="Calibri" charset="0"/>
                <a:cs typeface="Calibri" charset="0"/>
              </a:rPr>
              <a:t>quanto ao cumprimento de suas obrigações tributárias. (intermediário - disponibilização de espaço virtual)</a:t>
            </a:r>
          </a:p>
          <a:p>
            <a:pPr algn="just">
              <a:lnSpc>
                <a:spcPct val="150000"/>
              </a:lnSpc>
            </a:pPr>
            <a:endParaRPr lang="pt-BR" sz="1800" b="1" dirty="0">
              <a:solidFill>
                <a:srgbClr val="000000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u="sng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pt-BR" sz="1800" b="1" u="sng" dirty="0">
                <a:solidFill>
                  <a:srgbClr val="7030A0"/>
                </a:solidFill>
                <a:effectLst/>
                <a:latin typeface="Calibri" charset="0"/>
                <a:ea typeface="Calibri" charset="0"/>
                <a:cs typeface="Calibri" charset="0"/>
              </a:rPr>
              <a:t>endedor da mercadoria: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Tem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responsabilidade pela emissão das Notas Fiscais e o recolhimento dos impostos </a:t>
            </a:r>
            <a:r>
              <a:rPr lang="pt-BR" sz="1800" b="1" dirty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(operação normal de circulação de mercadorias)</a:t>
            </a: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-169333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CEARÁ </a:t>
            </a:r>
            <a:endParaRPr lang="pt-BR" sz="1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Lei 16.904/2019 atribui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responsabilidade tributária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aos </a:t>
            </a:r>
            <a:r>
              <a:rPr lang="pt-BR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marketplaces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pela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 emissão de documento fiscal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pelo vendedor: </a:t>
            </a:r>
          </a:p>
          <a:p>
            <a:pPr algn="just">
              <a:lnSpc>
                <a:spcPct val="150000"/>
              </a:lnSpc>
            </a:pPr>
            <a:endParaRPr lang="pt-B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algn="just">
              <a:lnSpc>
                <a:spcPct val="150000"/>
              </a:lnSpc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16 - São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responsáveis </a:t>
            </a:r>
            <a:r>
              <a:rPr lang="pt-B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pelo pagamento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ICMS:</a:t>
            </a:r>
          </a:p>
          <a:p>
            <a:pPr marL="6350" algn="just">
              <a:lnSpc>
                <a:spcPct val="150000"/>
              </a:lnSpc>
            </a:pPr>
            <a:endParaRPr lang="pt-B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algn="just">
              <a:lnSpc>
                <a:spcPct val="150000"/>
              </a:lnSpc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[...] XI - o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intermediador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das operações relativas à circulação de mercadorias que promova arranjos de pagamento ou que desenvolva atividades de </a:t>
            </a:r>
            <a:r>
              <a:rPr lang="pt-BR" sz="1800" b="1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marketplace</a:t>
            </a:r>
            <a:r>
              <a:rPr lang="pt-B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desde que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contribuinte do ICMS </a:t>
            </a:r>
            <a:r>
              <a:rPr lang="pt-B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 tenha emitido documento fiscal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acobertar a operação de circulação;” </a:t>
            </a:r>
          </a:p>
          <a:p>
            <a:pPr marL="6350" algn="just"/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50468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47545" y="38903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pt-BR" sz="1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MATO GROSSO</a:t>
            </a:r>
          </a:p>
          <a:p>
            <a:pPr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Lei 11.081/2020 atribui </a:t>
            </a:r>
            <a:r>
              <a:rPr lang="pt-B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responsabilidade solidária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aos </a:t>
            </a:r>
            <a:r>
              <a:rPr lang="pt-BR" sz="1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marketplaces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pela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 prestação de informações e pela </a:t>
            </a:r>
            <a:r>
              <a:rPr lang="pt-B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ausência de entrega de documentação fiscal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pelo vendedor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6350"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18. Fica atribuída a responsabilidade pelo pagamento do imposto e acréscimos legais [...] </a:t>
            </a:r>
          </a:p>
          <a:p>
            <a:pPr marL="6350" algn="just"/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ao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intermediador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das operações relativas à circulação de mercadorias que promova arranjos de pagamento ou que desenvolva atividades de </a:t>
            </a:r>
            <a:r>
              <a:rPr lang="pt-BR" sz="1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marketplace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desde que o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contribuinte do ICMS não tenha emitido documento fiscal para acobertar a operação; </a:t>
            </a:r>
          </a:p>
          <a:p>
            <a:pPr marL="6350"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[...] </a:t>
            </a:r>
          </a:p>
          <a:p>
            <a:pPr marL="6350"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18-D. São, ainda, responsáveis solidários, respondendo solidariamente com o usuário: </a:t>
            </a:r>
          </a:p>
          <a:p>
            <a:pPr marL="6350"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 - as pessoas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prestadoras de serviços de intermediação comercial em ambiente virtual,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 utilização de tecnologias de informação, inclusive por meio de leilões eletrônicos, em relação às operações ou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prestações sobre as quais tenham deixado de prestar informações solicitadas pelo fisco; </a:t>
            </a:r>
          </a:p>
          <a:p>
            <a:pPr marL="6350" algn="just">
              <a:lnSpc>
                <a:spcPct val="150000"/>
              </a:lnSpc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5381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954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pt-B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SÃO PAULO</a:t>
            </a:r>
          </a:p>
          <a:p>
            <a:pPr marL="44450" indent="-44450"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Lei 13.918/2009 atribui </a:t>
            </a:r>
            <a:r>
              <a:rPr lang="pt-B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responsabilidade solidária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aos </a:t>
            </a:r>
            <a:r>
              <a:rPr lang="pt-BR" sz="1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marketplaces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pela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 prestação de informações pela plataforma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ao fisco.</a:t>
            </a:r>
          </a:p>
          <a:p>
            <a:pPr marL="44450" indent="-44450" algn="just"/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450" indent="-44450"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Artigo 12 - Ficam acrescentados à Lei nº 6.374, de 1º de março de 1989, os dispositivos adiante indicados:</a:t>
            </a:r>
          </a:p>
          <a:p>
            <a:pPr marL="44450" indent="-44450"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</a:p>
          <a:p>
            <a:pPr marL="44450" indent="-44450"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 - os incisos XIII, XIV e XV ao artigo 9º: “XIII -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solidariamente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as pessoas prestadoras de serviços de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intermediação comercial em ambiente virtual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com utilização de tecnologias de informação, inclusive por meio de leilões eletrônicos, em relação às operações ou prestações sobre as quais tenham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deixado de prestar informações solicitadas pelo fisco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XIV -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solidariamente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as pessoas prestadoras de serviços de tecnologia de informação, tendo por objeto o gerenciamento e controle de operações comerciais realizadas em ambiente virtual, inclusive dos respectivos meios de pagamento, em relação às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operações ou prestações sobre as quais tenham deixado de prestar informações solicitadas pelo fisco</a:t>
            </a:r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21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4938" indent="-30163" algn="just"/>
            <a:r>
              <a:rPr lang="pt-B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PARAÍBA </a:t>
            </a:r>
            <a:endParaRPr lang="pt-BR" sz="1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4938" indent="-30163"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Lei 11.615/2019 atribui </a:t>
            </a:r>
            <a:r>
              <a:rPr lang="pt-B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responsabilidade solidária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aos </a:t>
            </a:r>
            <a:r>
              <a:rPr lang="pt-BR" sz="1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marketplaces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pela </a:t>
            </a:r>
            <a:r>
              <a:rPr lang="pt-B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intermediação do vendedor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o comprador: </a:t>
            </a:r>
          </a:p>
          <a:p>
            <a:pPr marL="134938" indent="-30163" algn="just"/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4938" indent="-30163"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32. Respondem </a:t>
            </a:r>
            <a:r>
              <a:rPr lang="pt-B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solidariamente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pelo pagamento do imposto e respectivos acréscimos legais:</a:t>
            </a:r>
          </a:p>
          <a:p>
            <a:pPr marL="134938" indent="-30163"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34938" indent="-30163" algn="just"/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as empresas que, por meio de aplicativos, softwares e/ou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plataformas de informática, realizem intermediação,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entre dois ou mais contribuintes ou entre contribuintes e consumidores finais, de operações e/ou prestações de serviços sujeitas à incidência do ICMS,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quando forem responsáveis pelo recebimento e repasse dos pagamentos realizados para a concretização de tais operações e/ou prestações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Parágrafo único. A solidariedade referida neste artigo não comporta benefício de ordem.</a:t>
            </a:r>
          </a:p>
          <a:p>
            <a:pPr marL="1257300" indent="-1257300"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442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5" y="69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257300" indent="-1257300"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4B34AA7-BBFC-0704-848E-9AB90BD52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7" y="706120"/>
            <a:ext cx="5394325" cy="3731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355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Paulo Ayres Barreto, as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leis </a:t>
            </a: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que atribuem a responsabilidade às plataformas digitais ser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classificadas em três formas</a:t>
            </a: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Responsabilidade pela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intermediação;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Responsabilidade pela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não emissão de documento fiscal pelo vendedor;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Responsabilidade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pela não prestação de informações pela plataforma.</a:t>
            </a:r>
          </a:p>
          <a:p>
            <a:pPr algn="just"/>
            <a:r>
              <a:rPr lang="pt-BR" sz="2400" b="1" dirty="0"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1800" b="1" dirty="0">
                <a:effectLst/>
                <a:latin typeface="Calibri" charset="0"/>
                <a:ea typeface="Calibri" charset="0"/>
                <a:cs typeface="Calibri" charset="0"/>
              </a:rPr>
              <a:t>  </a:t>
            </a:r>
          </a:p>
          <a:p>
            <a:pPr algn="just"/>
            <a:r>
              <a:rPr lang="pt-BR" b="1" dirty="0">
                <a:effectLst/>
                <a:latin typeface="Calibri" charset="0"/>
                <a:ea typeface="Calibri" charset="0"/>
                <a:cs typeface="Calibri" charset="0"/>
              </a:rPr>
              <a:t>BARRETO, Paulo Ayres. Limites normativos à responsabilidade tributária das operadoras de </a:t>
            </a:r>
            <a:r>
              <a:rPr lang="pt-BR" b="1" dirty="0" err="1">
                <a:effectLst/>
                <a:latin typeface="Calibri" charset="0"/>
                <a:ea typeface="Calibri" charset="0"/>
                <a:cs typeface="Calibri" charset="0"/>
              </a:rPr>
              <a:t>marketplace</a:t>
            </a:r>
            <a:r>
              <a:rPr lang="pt-BR" b="1" dirty="0">
                <a:effectLst/>
                <a:latin typeface="Calibri" charset="0"/>
                <a:ea typeface="Calibri" charset="0"/>
                <a:cs typeface="Calibri" charset="0"/>
              </a:rPr>
              <a:t>. IBDT. Disponível em: https://</a:t>
            </a:r>
            <a:r>
              <a:rPr lang="pt-BR" b="1" dirty="0" err="1">
                <a:effectLst/>
                <a:latin typeface="Calibri" charset="0"/>
                <a:ea typeface="Calibri" charset="0"/>
                <a:cs typeface="Calibri" charset="0"/>
              </a:rPr>
              <a:t>ibdt.org.br</a:t>
            </a:r>
            <a:r>
              <a:rPr lang="pt-BR" b="1" dirty="0">
                <a:effectLst/>
                <a:latin typeface="Calibri" charset="0"/>
                <a:ea typeface="Calibri" charset="0"/>
                <a:cs typeface="Calibri" charset="0"/>
              </a:rPr>
              <a:t>/RDTA/limites-normativos-a-responsabilidade- tributaria-das-operadoras-de-</a:t>
            </a:r>
            <a:r>
              <a:rPr lang="pt-BR" b="1" dirty="0" err="1">
                <a:effectLst/>
                <a:latin typeface="Calibri" charset="0"/>
                <a:ea typeface="Calibri" charset="0"/>
                <a:cs typeface="Calibri" charset="0"/>
              </a:rPr>
              <a:t>marketplace</a:t>
            </a:r>
            <a:r>
              <a:rPr lang="pt-BR" b="1" dirty="0">
                <a:effectLst/>
                <a:latin typeface="Calibri" charset="0"/>
                <a:ea typeface="Calibri" charset="0"/>
                <a:cs typeface="Calibri" charset="0"/>
              </a:rPr>
              <a:t>/. Acesso em: 22 set. 2021</a:t>
            </a:r>
            <a:r>
              <a:rPr lang="pt-BR" dirty="0">
                <a:effectLst/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Imagem 2" descr="Homem de terno e gravata&#10;&#10;Descrição gerada automaticamente">
            <a:extLst>
              <a:ext uri="{FF2B5EF4-FFF2-40B4-BE49-F238E27FC236}">
                <a16:creationId xmlns:a16="http://schemas.microsoft.com/office/drawing/2014/main" id="{87FFBB36-5B13-2E99-DBBA-5DE7055B4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42187" y="1413841"/>
            <a:ext cx="823284" cy="11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74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u="sng" dirty="0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</a:t>
            </a:r>
            <a:r>
              <a:rPr lang="pt-BR" sz="18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lataformas de </a:t>
            </a:r>
            <a:r>
              <a:rPr lang="pt-BR" sz="1800" b="1" i="1" u="sng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marketplace</a:t>
            </a:r>
            <a:endParaRPr lang="pt-BR" sz="1800" b="1" i="1" u="sng" dirty="0">
              <a:solidFill>
                <a:srgbClr val="7030A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800" i="1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Prestadoras de </a:t>
            </a:r>
            <a:r>
              <a:rPr lang="pt-B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serviço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(CNAE 74.90-1-04)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1800" b="1" dirty="0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</a:t>
            </a:r>
            <a:r>
              <a:rPr lang="pt-B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ntermediação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entre vendedor e o consumidor final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1800" b="1" dirty="0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</a:t>
            </a:r>
            <a:r>
              <a:rPr lang="pt-BR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omissões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recebidas  incide </a:t>
            </a:r>
            <a:r>
              <a:rPr lang="pt-B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ISS</a:t>
            </a:r>
            <a:endParaRPr lang="pt-B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46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47545" y="321150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Imagem 9">
            <a:extLst>
              <a:ext uri="{FF2B5EF4-FFF2-40B4-BE49-F238E27FC236}">
                <a16:creationId xmlns:a16="http://schemas.microsoft.com/office/drawing/2014/main" id="{5FFCF79F-BA35-89AF-D94D-9E60B55E2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95" y="861997"/>
            <a:ext cx="665108" cy="581633"/>
          </a:xfrm>
          <a:prstGeom prst="rect">
            <a:avLst/>
          </a:prstGeom>
          <a:noFill/>
          <a:ln w="28575">
            <a:solidFill>
              <a:srgbClr val="0051A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99E2A7B-CF19-2E1D-7A41-53C0E6739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16" y="1727826"/>
            <a:ext cx="663476" cy="664369"/>
          </a:xfrm>
          <a:prstGeom prst="rect">
            <a:avLst/>
          </a:prstGeom>
          <a:noFill/>
          <a:ln w="28575">
            <a:solidFill>
              <a:srgbClr val="688B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5">
            <a:extLst>
              <a:ext uri="{FF2B5EF4-FFF2-40B4-BE49-F238E27FC236}">
                <a16:creationId xmlns:a16="http://schemas.microsoft.com/office/drawing/2014/main" id="{13EFDDF1-B1A6-F0AA-C1CB-297035FEEB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23" y="2802671"/>
            <a:ext cx="664369" cy="468809"/>
          </a:xfrm>
          <a:prstGeom prst="rect">
            <a:avLst/>
          </a:prstGeom>
          <a:noFill/>
          <a:ln w="2857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2">
            <a:extLst>
              <a:ext uri="{FF2B5EF4-FFF2-40B4-BE49-F238E27FC236}">
                <a16:creationId xmlns:a16="http://schemas.microsoft.com/office/drawing/2014/main" id="{19DFF6EC-F871-DA43-48AB-2A88189957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77" y="3730605"/>
            <a:ext cx="618731" cy="6394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3FD2171-50F2-DFC8-DDB1-C498D450D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051" y="1002772"/>
            <a:ext cx="2601600" cy="3000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350" b="1" dirty="0" err="1">
                <a:ea typeface="Calibri" charset="0"/>
                <a:cs typeface="Calibri" charset="0"/>
              </a:rPr>
              <a:t>betina@grupenmacher.com.br</a:t>
            </a:r>
            <a:endParaRPr lang="pt-BR" altLang="pt-BR" sz="1350" b="1" dirty="0">
              <a:ea typeface="Calibri" charset="0"/>
              <a:cs typeface="Calibri" charset="0"/>
            </a:endParaRPr>
          </a:p>
        </p:txBody>
      </p:sp>
      <p:sp>
        <p:nvSpPr>
          <p:cNvPr id="7" name="CaixaDeTexto 8">
            <a:extLst>
              <a:ext uri="{FF2B5EF4-FFF2-40B4-BE49-F238E27FC236}">
                <a16:creationId xmlns:a16="http://schemas.microsoft.com/office/drawing/2014/main" id="{95F5A930-9E40-D145-C488-60AC98FCA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237" y="1834435"/>
            <a:ext cx="2601600" cy="3000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350" b="1" dirty="0">
                <a:ea typeface="Calibri" charset="0"/>
                <a:cs typeface="Calibri" charset="0"/>
              </a:rPr>
              <a:t>Betina Grupenmacher</a:t>
            </a:r>
          </a:p>
        </p:txBody>
      </p:sp>
      <p:sp>
        <p:nvSpPr>
          <p:cNvPr id="8" name="CaixaDeTexto 6">
            <a:extLst>
              <a:ext uri="{FF2B5EF4-FFF2-40B4-BE49-F238E27FC236}">
                <a16:creationId xmlns:a16="http://schemas.microsoft.com/office/drawing/2014/main" id="{238AA823-EB92-112B-1EB5-5BF56A09B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238" y="2816139"/>
            <a:ext cx="2601599" cy="3000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350" b="1" dirty="0">
                <a:ea typeface="Calibri" charset="0"/>
                <a:cs typeface="Calibri" charset="0"/>
              </a:rPr>
              <a:t>Betina Grupenmacher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5DBABA-6C02-534F-ED04-3321F04C47D5}"/>
              </a:ext>
            </a:extLst>
          </p:cNvPr>
          <p:cNvSpPr txBox="1"/>
          <p:nvPr/>
        </p:nvSpPr>
        <p:spPr>
          <a:xfrm>
            <a:off x="2767303" y="3842327"/>
            <a:ext cx="1514369" cy="2539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050" b="1" dirty="0" err="1"/>
              <a:t>betinatg</a:t>
            </a:r>
            <a:endParaRPr lang="pt-BR" sz="1050" b="1" dirty="0"/>
          </a:p>
        </p:txBody>
      </p:sp>
    </p:spTree>
    <p:extLst>
      <p:ext uri="{BB962C8B-B14F-4D97-AF65-F5344CB8AC3E}">
        <p14:creationId xmlns:p14="http://schemas.microsoft.com/office/powerpoint/2010/main" val="1101602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104" y="1559950"/>
            <a:ext cx="3587800" cy="9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3113950"/>
            <a:ext cx="3797200" cy="4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46EE22-D720-2090-B297-BE1D5A63C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886015"/>
              </p:ext>
            </p:extLst>
          </p:nvPr>
        </p:nvGraphicFramePr>
        <p:xfrm>
          <a:off x="1817694" y="519522"/>
          <a:ext cx="5508612" cy="4266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Art. 128. Sem prejuízo do disposto neste capítulo, a lei pode atribuir de modo expresso </a:t>
            </a:r>
            <a:r>
              <a:rPr lang="pt-BR" altLang="pt-BR" sz="1800" b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 responsabilidade pelo crédito tributário</a:t>
            </a:r>
            <a:r>
              <a:rPr lang="pt-BR" altLang="pt-BR" sz="18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a terceira </a:t>
            </a:r>
            <a:r>
              <a:rPr lang="pt-BR" altLang="pt-BR" sz="1800" b="1" u="sng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pessoa, vinculada ao fato gerador</a:t>
            </a:r>
            <a:r>
              <a:rPr lang="pt-BR" altLang="pt-BR" sz="18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da respectiva obrigação, </a:t>
            </a:r>
            <a:r>
              <a:rPr lang="pt-BR" altLang="pt-BR" sz="1800" b="1" u="sng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excluindo</a:t>
            </a: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 a responsabilidade do contribuinte </a:t>
            </a:r>
            <a:r>
              <a:rPr lang="pt-BR" altLang="pt-BR" sz="18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ou</a:t>
            </a: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 atribuindo-a a este em </a:t>
            </a:r>
            <a:r>
              <a:rPr lang="pt-BR" altLang="pt-BR" sz="18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caráter supletivo </a:t>
            </a:r>
            <a:r>
              <a:rPr lang="pt-BR" altLang="pt-BR" sz="1800" b="1" dirty="0">
                <a:latin typeface="Calibri" charset="0"/>
                <a:ea typeface="Calibri" charset="0"/>
                <a:cs typeface="Calibri" charset="0"/>
              </a:rPr>
              <a:t>do cumprimento total ou parcial da referida obrigação</a:t>
            </a:r>
            <a:endParaRPr lang="pt-BR" sz="1800" dirty="0"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1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286766" y="328075"/>
            <a:ext cx="6461167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800" b="1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“Nosso entendimento é no sentido de que as relações jurídicas integradas por </a:t>
            </a:r>
            <a:r>
              <a:rPr lang="pt-BR" altLang="pt-BR" sz="1800" b="1" dirty="0">
                <a:solidFill>
                  <a:srgbClr val="C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sujeitos passivos alheios ao fato tributado apresentam natureza de sanções administrativas</a:t>
            </a:r>
            <a:r>
              <a:rPr lang="pt-BR" alt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”</a:t>
            </a:r>
            <a:r>
              <a:rPr lang="pt-BR" altLang="pt-BR" sz="1800" b="1" dirty="0">
                <a:solidFill>
                  <a:srgbClr val="C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pt-BR" altLang="pt-BR" sz="1800" b="1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(CARVALHO, P. de B. Curso de Direito Tributário. 23. ed. São Paulo: Saraiva. p. 393). </a:t>
            </a:r>
          </a:p>
        </p:txBody>
      </p:sp>
      <p:pic>
        <p:nvPicPr>
          <p:cNvPr id="2" name="Imagem 6">
            <a:extLst>
              <a:ext uri="{FF2B5EF4-FFF2-40B4-BE49-F238E27FC236}">
                <a16:creationId xmlns:a16="http://schemas.microsoft.com/office/drawing/2014/main" id="{E47F9067-5419-946E-DE17-977B6559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569" b="-2473"/>
          <a:stretch>
            <a:fillRect/>
          </a:stretch>
        </p:blipFill>
        <p:spPr bwMode="auto">
          <a:xfrm>
            <a:off x="7146686" y="1624984"/>
            <a:ext cx="1416844" cy="190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42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03211F-3D36-0DE2-80C8-9CB2207844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914382"/>
              </p:ext>
            </p:extLst>
          </p:nvPr>
        </p:nvGraphicFramePr>
        <p:xfrm>
          <a:off x="143933" y="76200"/>
          <a:ext cx="8847667" cy="5067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32304D-581B-B8E8-8286-A9FD261FD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091799"/>
              </p:ext>
            </p:extLst>
          </p:nvPr>
        </p:nvGraphicFramePr>
        <p:xfrm>
          <a:off x="152400" y="1"/>
          <a:ext cx="8856133" cy="5133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4A9843-465C-CBEB-7359-312CCD822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787048"/>
              </p:ext>
            </p:extLst>
          </p:nvPr>
        </p:nvGraphicFramePr>
        <p:xfrm>
          <a:off x="203200" y="101600"/>
          <a:ext cx="8441267" cy="4954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47545" y="321150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n-US" sz="1800" b="1" dirty="0">
              <a:latin typeface="Calibri"/>
              <a:cs typeface="Calibri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D2094C1C-2BB5-551A-6930-26AC1B20A05B}"/>
              </a:ext>
            </a:extLst>
          </p:cNvPr>
          <p:cNvGraphicFramePr>
            <a:graphicFrameLocks/>
          </p:cNvGraphicFramePr>
          <p:nvPr/>
        </p:nvGraphicFramePr>
        <p:xfrm>
          <a:off x="457200" y="457200"/>
          <a:ext cx="8094133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80175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1767</Words>
  <Application>Microsoft Macintosh PowerPoint</Application>
  <PresentationFormat>Apresentação na tela (16:9)</PresentationFormat>
  <Paragraphs>168</Paragraphs>
  <Slides>28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Microsoft Office User</cp:lastModifiedBy>
  <cp:revision>22</cp:revision>
  <dcterms:modified xsi:type="dcterms:W3CDTF">2023-03-09T16:55:49Z</dcterms:modified>
</cp:coreProperties>
</file>