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72" r:id="rId4"/>
    <p:sldId id="274" r:id="rId5"/>
    <p:sldId id="275" r:id="rId6"/>
    <p:sldId id="283" r:id="rId7"/>
    <p:sldId id="276" r:id="rId8"/>
    <p:sldId id="267" r:id="rId9"/>
    <p:sldId id="269" r:id="rId10"/>
    <p:sldId id="277" r:id="rId11"/>
    <p:sldId id="280" r:id="rId12"/>
    <p:sldId id="279" r:id="rId13"/>
    <p:sldId id="281" r:id="rId14"/>
    <p:sldId id="282" r:id="rId15"/>
    <p:sldId id="25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7D4E4-6AB1-41A7-AB52-BB0CFE365847}" v="1543" dt="2023-03-07T14:31:22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39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mberto Bifano" userId="6c9f13852aa98ad0" providerId="LiveId" clId="{2107D4E4-6AB1-41A7-AB52-BB0CFE365847}"/>
    <pc:docChg chg="undo custSel addSld delSld modSld">
      <pc:chgData name="Humberto Bifano" userId="6c9f13852aa98ad0" providerId="LiveId" clId="{2107D4E4-6AB1-41A7-AB52-BB0CFE365847}" dt="2023-03-07T14:38:31.223" v="7916" actId="5793"/>
      <pc:docMkLst>
        <pc:docMk/>
      </pc:docMkLst>
      <pc:sldChg chg="addSp modSp mod modNotes">
        <pc:chgData name="Humberto Bifano" userId="6c9f13852aa98ad0" providerId="LiveId" clId="{2107D4E4-6AB1-41A7-AB52-BB0CFE365847}" dt="2023-03-07T11:47:21.576" v="7703" actId="255"/>
        <pc:sldMkLst>
          <pc:docMk/>
          <pc:sldMk cId="0" sldId="256"/>
        </pc:sldMkLst>
        <pc:spChg chg="add mod">
          <ac:chgData name="Humberto Bifano" userId="6c9f13852aa98ad0" providerId="LiveId" clId="{2107D4E4-6AB1-41A7-AB52-BB0CFE365847}" dt="2023-03-07T11:47:21.576" v="7703" actId="255"/>
          <ac:spMkLst>
            <pc:docMk/>
            <pc:sldMk cId="0" sldId="256"/>
            <ac:spMk id="2" creationId="{6D40FED8-F6A0-917D-32EE-BCEB429E9C3F}"/>
          </ac:spMkLst>
        </pc:spChg>
        <pc:spChg chg="add mod">
          <ac:chgData name="Humberto Bifano" userId="6c9f13852aa98ad0" providerId="LiveId" clId="{2107D4E4-6AB1-41A7-AB52-BB0CFE365847}" dt="2023-03-05T15:39:17.747" v="32" actId="207"/>
          <ac:spMkLst>
            <pc:docMk/>
            <pc:sldMk cId="0" sldId="256"/>
            <ac:spMk id="3" creationId="{743C13D8-6EDC-8E6A-7B70-65BA3F4E69FA}"/>
          </ac:spMkLst>
        </pc:spChg>
      </pc:sldChg>
      <pc:sldChg chg="addSp delSp modSp mod modNotes">
        <pc:chgData name="Humberto Bifano" userId="6c9f13852aa98ad0" providerId="LiveId" clId="{2107D4E4-6AB1-41A7-AB52-BB0CFE365847}" dt="2023-03-07T11:35:33.369" v="7554" actId="20577"/>
        <pc:sldMkLst>
          <pc:docMk/>
          <pc:sldMk cId="0" sldId="257"/>
        </pc:sldMkLst>
        <pc:spChg chg="add mod">
          <ac:chgData name="Humberto Bifano" userId="6c9f13852aa98ad0" providerId="LiveId" clId="{2107D4E4-6AB1-41A7-AB52-BB0CFE365847}" dt="2023-03-05T16:41:25.029" v="818" actId="255"/>
          <ac:spMkLst>
            <pc:docMk/>
            <pc:sldMk cId="0" sldId="257"/>
            <ac:spMk id="2" creationId="{4C3B3BEE-6952-2555-B565-94DA032BABD0}"/>
          </ac:spMkLst>
        </pc:spChg>
        <pc:spChg chg="add mod">
          <ac:chgData name="Humberto Bifano" userId="6c9f13852aa98ad0" providerId="LiveId" clId="{2107D4E4-6AB1-41A7-AB52-BB0CFE365847}" dt="2023-03-07T10:22:07.208" v="6905" actId="20577"/>
          <ac:spMkLst>
            <pc:docMk/>
            <pc:sldMk cId="0" sldId="257"/>
            <ac:spMk id="4" creationId="{74E14BA0-8371-AE7E-F10C-19840C3E578A}"/>
          </ac:spMkLst>
        </pc:spChg>
        <pc:spChg chg="add del mod">
          <ac:chgData name="Humberto Bifano" userId="6c9f13852aa98ad0" providerId="LiveId" clId="{2107D4E4-6AB1-41A7-AB52-BB0CFE365847}" dt="2023-03-05T15:44:53.128" v="54" actId="22"/>
          <ac:spMkLst>
            <pc:docMk/>
            <pc:sldMk cId="0" sldId="257"/>
            <ac:spMk id="6" creationId="{92233A15-CF38-286F-BE43-285798ADFC46}"/>
          </ac:spMkLst>
        </pc:spChg>
        <pc:spChg chg="add mod">
          <ac:chgData name="Humberto Bifano" userId="6c9f13852aa98ad0" providerId="LiveId" clId="{2107D4E4-6AB1-41A7-AB52-BB0CFE365847}" dt="2023-03-07T11:35:33.369" v="7554" actId="20577"/>
          <ac:spMkLst>
            <pc:docMk/>
            <pc:sldMk cId="0" sldId="257"/>
            <ac:spMk id="8" creationId="{6981BB10-E591-C3A7-019F-4F06281E248B}"/>
          </ac:spMkLst>
        </pc:spChg>
      </pc:sldChg>
      <pc:sldChg chg="addSp modSp del mod modNotes">
        <pc:chgData name="Humberto Bifano" userId="6c9f13852aa98ad0" providerId="LiveId" clId="{2107D4E4-6AB1-41A7-AB52-BB0CFE365847}" dt="2023-03-05T16:05:31.593" v="237" actId="47"/>
        <pc:sldMkLst>
          <pc:docMk/>
          <pc:sldMk cId="0" sldId="258"/>
        </pc:sldMkLst>
        <pc:spChg chg="add mod">
          <ac:chgData name="Humberto Bifano" userId="6c9f13852aa98ad0" providerId="LiveId" clId="{2107D4E4-6AB1-41A7-AB52-BB0CFE365847}" dt="2023-03-05T15:53:51.239" v="124" actId="14100"/>
          <ac:spMkLst>
            <pc:docMk/>
            <pc:sldMk cId="0" sldId="258"/>
            <ac:spMk id="2" creationId="{2C599C1C-EB9E-1B24-1050-B0BBD6921523}"/>
          </ac:spMkLst>
        </pc:spChg>
        <pc:spChg chg="mod">
          <ac:chgData name="Humberto Bifano" userId="6c9f13852aa98ad0" providerId="LiveId" clId="{2107D4E4-6AB1-41A7-AB52-BB0CFE365847}" dt="2023-03-05T15:52:30.945" v="120" actId="20577"/>
          <ac:spMkLst>
            <pc:docMk/>
            <pc:sldMk cId="0" sldId="258"/>
            <ac:spMk id="67" creationId="{00000000-0000-0000-0000-000000000000}"/>
          </ac:spMkLst>
        </pc:spChg>
      </pc:sldChg>
      <pc:sldChg chg="delSp modSp add del mod">
        <pc:chgData name="Humberto Bifano" userId="6c9f13852aa98ad0" providerId="LiveId" clId="{2107D4E4-6AB1-41A7-AB52-BB0CFE365847}" dt="2023-03-06T12:11:14.422" v="3970" actId="47"/>
        <pc:sldMkLst>
          <pc:docMk/>
          <pc:sldMk cId="250709907" sldId="260"/>
        </pc:sldMkLst>
        <pc:spChg chg="mod">
          <ac:chgData name="Humberto Bifano" userId="6c9f13852aa98ad0" providerId="LiveId" clId="{2107D4E4-6AB1-41A7-AB52-BB0CFE365847}" dt="2023-03-05T16:06:23.410" v="259" actId="20577"/>
          <ac:spMkLst>
            <pc:docMk/>
            <pc:sldMk cId="250709907" sldId="260"/>
            <ac:spMk id="2" creationId="{4C3B3BEE-6952-2555-B565-94DA032BABD0}"/>
          </ac:spMkLst>
        </pc:spChg>
        <pc:spChg chg="del mod">
          <ac:chgData name="Humberto Bifano" userId="6c9f13852aa98ad0" providerId="LiveId" clId="{2107D4E4-6AB1-41A7-AB52-BB0CFE365847}" dt="2023-03-06T12:10:49.073" v="3969" actId="478"/>
          <ac:spMkLst>
            <pc:docMk/>
            <pc:sldMk cId="250709907" sldId="260"/>
            <ac:spMk id="4" creationId="{74E14BA0-8371-AE7E-F10C-19840C3E578A}"/>
          </ac:spMkLst>
        </pc:spChg>
        <pc:spChg chg="mod">
          <ac:chgData name="Humberto Bifano" userId="6c9f13852aa98ad0" providerId="LiveId" clId="{2107D4E4-6AB1-41A7-AB52-BB0CFE365847}" dt="2023-03-05T16:05:46.330" v="238" actId="207"/>
          <ac:spMkLst>
            <pc:docMk/>
            <pc:sldMk cId="250709907" sldId="260"/>
            <ac:spMk id="8" creationId="{6981BB10-E591-C3A7-019F-4F06281E248B}"/>
          </ac:spMkLst>
        </pc:spChg>
      </pc:sldChg>
      <pc:sldChg chg="modSp add del mod">
        <pc:chgData name="Humberto Bifano" userId="6c9f13852aa98ad0" providerId="LiveId" clId="{2107D4E4-6AB1-41A7-AB52-BB0CFE365847}" dt="2023-03-06T12:58:40.609" v="4435" actId="47"/>
        <pc:sldMkLst>
          <pc:docMk/>
          <pc:sldMk cId="3165258145" sldId="261"/>
        </pc:sldMkLst>
        <pc:spChg chg="mod">
          <ac:chgData name="Humberto Bifano" userId="6c9f13852aa98ad0" providerId="LiveId" clId="{2107D4E4-6AB1-41A7-AB52-BB0CFE365847}" dt="2023-03-05T16:00:19.470" v="186"/>
          <ac:spMkLst>
            <pc:docMk/>
            <pc:sldMk cId="3165258145" sldId="261"/>
            <ac:spMk id="4" creationId="{74E14BA0-8371-AE7E-F10C-19840C3E578A}"/>
          </ac:spMkLst>
        </pc:spChg>
        <pc:spChg chg="mod">
          <ac:chgData name="Humberto Bifano" userId="6c9f13852aa98ad0" providerId="LiveId" clId="{2107D4E4-6AB1-41A7-AB52-BB0CFE365847}" dt="2023-03-05T16:01:50.474" v="192" actId="207"/>
          <ac:spMkLst>
            <pc:docMk/>
            <pc:sldMk cId="3165258145" sldId="261"/>
            <ac:spMk id="8" creationId="{6981BB10-E591-C3A7-019F-4F06281E248B}"/>
          </ac:spMkLst>
        </pc:spChg>
      </pc:sldChg>
      <pc:sldChg chg="add del">
        <pc:chgData name="Humberto Bifano" userId="6c9f13852aa98ad0" providerId="LiveId" clId="{2107D4E4-6AB1-41A7-AB52-BB0CFE365847}" dt="2023-03-06T12:11:30.502" v="3971" actId="47"/>
        <pc:sldMkLst>
          <pc:docMk/>
          <pc:sldMk cId="4148646554" sldId="262"/>
        </pc:sldMkLst>
      </pc:sldChg>
      <pc:sldChg chg="addSp delSp modSp add del mod">
        <pc:chgData name="Humberto Bifano" userId="6c9f13852aa98ad0" providerId="LiveId" clId="{2107D4E4-6AB1-41A7-AB52-BB0CFE365847}" dt="2023-03-05T18:18:08.009" v="1830" actId="47"/>
        <pc:sldMkLst>
          <pc:docMk/>
          <pc:sldMk cId="2203981450" sldId="263"/>
        </pc:sldMkLst>
        <pc:spChg chg="mod">
          <ac:chgData name="Humberto Bifano" userId="6c9f13852aa98ad0" providerId="LiveId" clId="{2107D4E4-6AB1-41A7-AB52-BB0CFE365847}" dt="2023-03-05T18:04:47.034" v="1715" actId="122"/>
          <ac:spMkLst>
            <pc:docMk/>
            <pc:sldMk cId="2203981450" sldId="263"/>
            <ac:spMk id="2" creationId="{4C3B3BEE-6952-2555-B565-94DA032BABD0}"/>
          </ac:spMkLst>
        </pc:spChg>
        <pc:spChg chg="add mod">
          <ac:chgData name="Humberto Bifano" userId="6c9f13852aa98ad0" providerId="LiveId" clId="{2107D4E4-6AB1-41A7-AB52-BB0CFE365847}" dt="2023-03-05T18:03:07.478" v="1697" actId="14100"/>
          <ac:spMkLst>
            <pc:docMk/>
            <pc:sldMk cId="2203981450" sldId="263"/>
            <ac:spMk id="3" creationId="{48F47CAB-B3B8-20E5-7C3D-FC6E3A7EB816}"/>
          </ac:spMkLst>
        </pc:spChg>
        <pc:spChg chg="del mod">
          <ac:chgData name="Humberto Bifano" userId="6c9f13852aa98ad0" providerId="LiveId" clId="{2107D4E4-6AB1-41A7-AB52-BB0CFE365847}" dt="2023-03-05T18:12:27.180" v="1779"/>
          <ac:spMkLst>
            <pc:docMk/>
            <pc:sldMk cId="2203981450" sldId="263"/>
            <ac:spMk id="4" creationId="{74E14BA0-8371-AE7E-F10C-19840C3E578A}"/>
          </ac:spMkLst>
        </pc:spChg>
        <pc:spChg chg="add del mod">
          <ac:chgData name="Humberto Bifano" userId="6c9f13852aa98ad0" providerId="LiveId" clId="{2107D4E4-6AB1-41A7-AB52-BB0CFE365847}" dt="2023-03-05T17:56:29.479" v="1551"/>
          <ac:spMkLst>
            <pc:docMk/>
            <pc:sldMk cId="2203981450" sldId="263"/>
            <ac:spMk id="5" creationId="{3805D5D9-9006-5C84-9D13-FEFA92EE3C9D}"/>
          </ac:spMkLst>
        </pc:spChg>
        <pc:spChg chg="add mod">
          <ac:chgData name="Humberto Bifano" userId="6c9f13852aa98ad0" providerId="LiveId" clId="{2107D4E4-6AB1-41A7-AB52-BB0CFE365847}" dt="2023-03-05T18:02:34.419" v="1691" actId="20577"/>
          <ac:spMkLst>
            <pc:docMk/>
            <pc:sldMk cId="2203981450" sldId="263"/>
            <ac:spMk id="6" creationId="{17F38461-407B-903D-4E61-075BA25CA18A}"/>
          </ac:spMkLst>
        </pc:spChg>
        <pc:spChg chg="del mod">
          <ac:chgData name="Humberto Bifano" userId="6c9f13852aa98ad0" providerId="LiveId" clId="{2107D4E4-6AB1-41A7-AB52-BB0CFE365847}" dt="2023-03-05T17:49:11.463" v="1381"/>
          <ac:spMkLst>
            <pc:docMk/>
            <pc:sldMk cId="2203981450" sldId="263"/>
            <ac:spMk id="8" creationId="{6981BB10-E591-C3A7-019F-4F06281E248B}"/>
          </ac:spMkLst>
        </pc:spChg>
        <pc:picChg chg="mod">
          <ac:chgData name="Humberto Bifano" userId="6c9f13852aa98ad0" providerId="LiveId" clId="{2107D4E4-6AB1-41A7-AB52-BB0CFE365847}" dt="2023-03-05T17:49:39.453" v="1384" actId="1076"/>
          <ac:picMkLst>
            <pc:docMk/>
            <pc:sldMk cId="2203981450" sldId="263"/>
            <ac:picMk id="61" creationId="{00000000-0000-0000-0000-000000000000}"/>
          </ac:picMkLst>
        </pc:picChg>
      </pc:sldChg>
      <pc:sldChg chg="modSp add del mod">
        <pc:chgData name="Humberto Bifano" userId="6c9f13852aa98ad0" providerId="LiveId" clId="{2107D4E4-6AB1-41A7-AB52-BB0CFE365847}" dt="2023-03-06T12:11:40.721" v="3972" actId="47"/>
        <pc:sldMkLst>
          <pc:docMk/>
          <pc:sldMk cId="1620557845" sldId="264"/>
        </pc:sldMkLst>
        <pc:spChg chg="mod">
          <ac:chgData name="Humberto Bifano" userId="6c9f13852aa98ad0" providerId="LiveId" clId="{2107D4E4-6AB1-41A7-AB52-BB0CFE365847}" dt="2023-03-05T16:09:48.736" v="283" actId="21"/>
          <ac:spMkLst>
            <pc:docMk/>
            <pc:sldMk cId="1620557845" sldId="264"/>
            <ac:spMk id="4" creationId="{74E14BA0-8371-AE7E-F10C-19840C3E578A}"/>
          </ac:spMkLst>
        </pc:spChg>
        <pc:spChg chg="mod">
          <ac:chgData name="Humberto Bifano" userId="6c9f13852aa98ad0" providerId="LiveId" clId="{2107D4E4-6AB1-41A7-AB52-BB0CFE365847}" dt="2023-03-05T16:09:53.896" v="284"/>
          <ac:spMkLst>
            <pc:docMk/>
            <pc:sldMk cId="1620557845" sldId="264"/>
            <ac:spMk id="8" creationId="{6981BB10-E591-C3A7-019F-4F06281E248B}"/>
          </ac:spMkLst>
        </pc:spChg>
      </pc:sldChg>
      <pc:sldChg chg="modSp add del mod">
        <pc:chgData name="Humberto Bifano" userId="6c9f13852aa98ad0" providerId="LiveId" clId="{2107D4E4-6AB1-41A7-AB52-BB0CFE365847}" dt="2023-03-06T14:36:52.723" v="5770" actId="47"/>
        <pc:sldMkLst>
          <pc:docMk/>
          <pc:sldMk cId="166364484" sldId="265"/>
        </pc:sldMkLst>
        <pc:spChg chg="mod">
          <ac:chgData name="Humberto Bifano" userId="6c9f13852aa98ad0" providerId="LiveId" clId="{2107D4E4-6AB1-41A7-AB52-BB0CFE365847}" dt="2023-03-06T13:11:19.006" v="4682" actId="21"/>
          <ac:spMkLst>
            <pc:docMk/>
            <pc:sldMk cId="166364484" sldId="265"/>
            <ac:spMk id="8" creationId="{6981BB10-E591-C3A7-019F-4F06281E248B}"/>
          </ac:spMkLst>
        </pc:spChg>
      </pc:sldChg>
      <pc:sldChg chg="modSp add del mod">
        <pc:chgData name="Humberto Bifano" userId="6c9f13852aa98ad0" providerId="LiveId" clId="{2107D4E4-6AB1-41A7-AB52-BB0CFE365847}" dt="2023-03-06T12:12:16.091" v="3973" actId="2696"/>
        <pc:sldMkLst>
          <pc:docMk/>
          <pc:sldMk cId="2569220080" sldId="265"/>
        </pc:sldMkLst>
        <pc:spChg chg="mod">
          <ac:chgData name="Humberto Bifano" userId="6c9f13852aa98ad0" providerId="LiveId" clId="{2107D4E4-6AB1-41A7-AB52-BB0CFE365847}" dt="2023-03-05T16:11:43.397" v="291" actId="255"/>
          <ac:spMkLst>
            <pc:docMk/>
            <pc:sldMk cId="2569220080" sldId="265"/>
            <ac:spMk id="4" creationId="{74E14BA0-8371-AE7E-F10C-19840C3E578A}"/>
          </ac:spMkLst>
        </pc:spChg>
        <pc:spChg chg="mod">
          <ac:chgData name="Humberto Bifano" userId="6c9f13852aa98ad0" providerId="LiveId" clId="{2107D4E4-6AB1-41A7-AB52-BB0CFE365847}" dt="2023-03-05T16:13:20.746" v="295"/>
          <ac:spMkLst>
            <pc:docMk/>
            <pc:sldMk cId="2569220080" sldId="265"/>
            <ac:spMk id="8" creationId="{6981BB10-E591-C3A7-019F-4F06281E248B}"/>
          </ac:spMkLst>
        </pc:spChg>
      </pc:sldChg>
      <pc:sldChg chg="add del">
        <pc:chgData name="Humberto Bifano" userId="6c9f13852aa98ad0" providerId="LiveId" clId="{2107D4E4-6AB1-41A7-AB52-BB0CFE365847}" dt="2023-03-06T12:57:55.405" v="4433" actId="2696"/>
        <pc:sldMkLst>
          <pc:docMk/>
          <pc:sldMk cId="2981858162" sldId="265"/>
        </pc:sldMkLst>
      </pc:sldChg>
      <pc:sldChg chg="modSp add del mod">
        <pc:chgData name="Humberto Bifano" userId="6c9f13852aa98ad0" providerId="LiveId" clId="{2107D4E4-6AB1-41A7-AB52-BB0CFE365847}" dt="2023-03-05T20:11:20.886" v="2996" actId="47"/>
        <pc:sldMkLst>
          <pc:docMk/>
          <pc:sldMk cId="2891198988" sldId="266"/>
        </pc:sldMkLst>
        <pc:spChg chg="mod">
          <ac:chgData name="Humberto Bifano" userId="6c9f13852aa98ad0" providerId="LiveId" clId="{2107D4E4-6AB1-41A7-AB52-BB0CFE365847}" dt="2023-03-05T18:36:01.468" v="2289" actId="6549"/>
          <ac:spMkLst>
            <pc:docMk/>
            <pc:sldMk cId="2891198988" sldId="266"/>
            <ac:spMk id="2" creationId="{4C3B3BEE-6952-2555-B565-94DA032BABD0}"/>
          </ac:spMkLst>
        </pc:spChg>
        <pc:spChg chg="mod">
          <ac:chgData name="Humberto Bifano" userId="6c9f13852aa98ad0" providerId="LiveId" clId="{2107D4E4-6AB1-41A7-AB52-BB0CFE365847}" dt="2023-03-05T19:36:29.885" v="2292" actId="20577"/>
          <ac:spMkLst>
            <pc:docMk/>
            <pc:sldMk cId="2891198988" sldId="266"/>
            <ac:spMk id="4" creationId="{74E14BA0-8371-AE7E-F10C-19840C3E578A}"/>
          </ac:spMkLst>
        </pc:spChg>
      </pc:sldChg>
      <pc:sldChg chg="addSp delSp modSp add del mod">
        <pc:chgData name="Humberto Bifano" userId="6c9f13852aa98ad0" providerId="LiveId" clId="{2107D4E4-6AB1-41A7-AB52-BB0CFE365847}" dt="2023-03-06T12:14:03.731" v="3975" actId="2696"/>
        <pc:sldMkLst>
          <pc:docMk/>
          <pc:sldMk cId="748891561" sldId="267"/>
        </pc:sldMkLst>
        <pc:spChg chg="add del mod">
          <ac:chgData name="Humberto Bifano" userId="6c9f13852aa98ad0" providerId="LiveId" clId="{2107D4E4-6AB1-41A7-AB52-BB0CFE365847}" dt="2023-03-05T16:22:52.824" v="408"/>
          <ac:spMkLst>
            <pc:docMk/>
            <pc:sldMk cId="748891561" sldId="267"/>
            <ac:spMk id="3" creationId="{670A6B50-C6C9-DC50-1633-0DEF96F9DAB3}"/>
          </ac:spMkLst>
        </pc:spChg>
        <pc:spChg chg="mod">
          <ac:chgData name="Humberto Bifano" userId="6c9f13852aa98ad0" providerId="LiveId" clId="{2107D4E4-6AB1-41A7-AB52-BB0CFE365847}" dt="2023-03-05T16:18:00.428" v="302"/>
          <ac:spMkLst>
            <pc:docMk/>
            <pc:sldMk cId="748891561" sldId="267"/>
            <ac:spMk id="4" creationId="{74E14BA0-8371-AE7E-F10C-19840C3E578A}"/>
          </ac:spMkLst>
        </pc:spChg>
        <pc:spChg chg="add mod">
          <ac:chgData name="Humberto Bifano" userId="6c9f13852aa98ad0" providerId="LiveId" clId="{2107D4E4-6AB1-41A7-AB52-BB0CFE365847}" dt="2023-03-05T16:22:01.332" v="405" actId="20577"/>
          <ac:spMkLst>
            <pc:docMk/>
            <pc:sldMk cId="748891561" sldId="267"/>
            <ac:spMk id="5" creationId="{219CDEA6-5DFA-399E-6055-82DDA157155D}"/>
          </ac:spMkLst>
        </pc:spChg>
        <pc:spChg chg="del mod">
          <ac:chgData name="Humberto Bifano" userId="6c9f13852aa98ad0" providerId="LiveId" clId="{2107D4E4-6AB1-41A7-AB52-BB0CFE365847}" dt="2023-03-05T16:18:39.661" v="306"/>
          <ac:spMkLst>
            <pc:docMk/>
            <pc:sldMk cId="748891561" sldId="267"/>
            <ac:spMk id="8" creationId="{6981BB10-E591-C3A7-019F-4F06281E248B}"/>
          </ac:spMkLst>
        </pc:spChg>
        <pc:picChg chg="mod">
          <ac:chgData name="Humberto Bifano" userId="6c9f13852aa98ad0" providerId="LiveId" clId="{2107D4E4-6AB1-41A7-AB52-BB0CFE365847}" dt="2023-03-05T16:20:04.559" v="312" actId="1076"/>
          <ac:picMkLst>
            <pc:docMk/>
            <pc:sldMk cId="748891561" sldId="267"/>
            <ac:picMk id="61" creationId="{00000000-0000-0000-0000-000000000000}"/>
          </ac:picMkLst>
        </pc:picChg>
      </pc:sldChg>
      <pc:sldChg chg="modSp add mod">
        <pc:chgData name="Humberto Bifano" userId="6c9f13852aa98ad0" providerId="LiveId" clId="{2107D4E4-6AB1-41A7-AB52-BB0CFE365847}" dt="2023-03-07T11:53:32.083" v="7762" actId="122"/>
        <pc:sldMkLst>
          <pc:docMk/>
          <pc:sldMk cId="1390027004" sldId="267"/>
        </pc:sldMkLst>
        <pc:spChg chg="mod">
          <ac:chgData name="Humberto Bifano" userId="6c9f13852aa98ad0" providerId="LiveId" clId="{2107D4E4-6AB1-41A7-AB52-BB0CFE365847}" dt="2023-03-07T11:53:32.083" v="7762" actId="122"/>
          <ac:spMkLst>
            <pc:docMk/>
            <pc:sldMk cId="1390027004" sldId="267"/>
            <ac:spMk id="2" creationId="{4C3B3BEE-6952-2555-B565-94DA032BABD0}"/>
          </ac:spMkLst>
        </pc:spChg>
        <pc:spChg chg="mod">
          <ac:chgData name="Humberto Bifano" userId="6c9f13852aa98ad0" providerId="LiveId" clId="{2107D4E4-6AB1-41A7-AB52-BB0CFE365847}" dt="2023-03-06T12:41:15.919" v="4319" actId="255"/>
          <ac:spMkLst>
            <pc:docMk/>
            <pc:sldMk cId="1390027004" sldId="267"/>
            <ac:spMk id="4" creationId="{74E14BA0-8371-AE7E-F10C-19840C3E578A}"/>
          </ac:spMkLst>
        </pc:spChg>
        <pc:spChg chg="mod">
          <ac:chgData name="Humberto Bifano" userId="6c9f13852aa98ad0" providerId="LiveId" clId="{2107D4E4-6AB1-41A7-AB52-BB0CFE365847}" dt="2023-03-07T11:03:15.671" v="7328" actId="6549"/>
          <ac:spMkLst>
            <pc:docMk/>
            <pc:sldMk cId="1390027004" sldId="267"/>
            <ac:spMk id="5" creationId="{219CDEA6-5DFA-399E-6055-82DDA157155D}"/>
          </ac:spMkLst>
        </pc:spChg>
      </pc:sldChg>
      <pc:sldChg chg="addSp delSp modSp add del mod">
        <pc:chgData name="Humberto Bifano" userId="6c9f13852aa98ad0" providerId="LiveId" clId="{2107D4E4-6AB1-41A7-AB52-BB0CFE365847}" dt="2023-03-06T14:37:02.351" v="5771" actId="47"/>
        <pc:sldMkLst>
          <pc:docMk/>
          <pc:sldMk cId="78912369" sldId="268"/>
        </pc:sldMkLst>
        <pc:spChg chg="add del">
          <ac:chgData name="Humberto Bifano" userId="6c9f13852aa98ad0" providerId="LiveId" clId="{2107D4E4-6AB1-41A7-AB52-BB0CFE365847}" dt="2023-03-05T16:30:30.177" v="493" actId="22"/>
          <ac:spMkLst>
            <pc:docMk/>
            <pc:sldMk cId="78912369" sldId="268"/>
            <ac:spMk id="5" creationId="{1E442DE0-B75E-F6F1-5A12-836281AEA71F}"/>
          </ac:spMkLst>
        </pc:spChg>
        <pc:spChg chg="add mod">
          <ac:chgData name="Humberto Bifano" userId="6c9f13852aa98ad0" providerId="LiveId" clId="{2107D4E4-6AB1-41A7-AB52-BB0CFE365847}" dt="2023-03-06T13:01:34.186" v="4496" actId="21"/>
          <ac:spMkLst>
            <pc:docMk/>
            <pc:sldMk cId="78912369" sldId="268"/>
            <ac:spMk id="6" creationId="{79F70656-F848-C9E7-AB39-C354FF619E97}"/>
          </ac:spMkLst>
        </pc:spChg>
      </pc:sldChg>
      <pc:sldChg chg="addSp delSp modSp add mod">
        <pc:chgData name="Humberto Bifano" userId="6c9f13852aa98ad0" providerId="LiveId" clId="{2107D4E4-6AB1-41A7-AB52-BB0CFE365847}" dt="2023-03-07T14:31:22.023" v="7798" actId="5793"/>
        <pc:sldMkLst>
          <pc:docMk/>
          <pc:sldMk cId="3813098760" sldId="269"/>
        </pc:sldMkLst>
        <pc:spChg chg="mod">
          <ac:chgData name="Humberto Bifano" userId="6c9f13852aa98ad0" providerId="LiveId" clId="{2107D4E4-6AB1-41A7-AB52-BB0CFE365847}" dt="2023-03-07T11:52:44.126" v="7754" actId="255"/>
          <ac:spMkLst>
            <pc:docMk/>
            <pc:sldMk cId="3813098760" sldId="269"/>
            <ac:spMk id="2" creationId="{4C3B3BEE-6952-2555-B565-94DA032BABD0}"/>
          </ac:spMkLst>
        </pc:spChg>
        <pc:spChg chg="del mod">
          <ac:chgData name="Humberto Bifano" userId="6c9f13852aa98ad0" providerId="LiveId" clId="{2107D4E4-6AB1-41A7-AB52-BB0CFE365847}" dt="2023-03-06T13:13:00" v="4687" actId="478"/>
          <ac:spMkLst>
            <pc:docMk/>
            <pc:sldMk cId="3813098760" sldId="269"/>
            <ac:spMk id="4" creationId="{74E14BA0-8371-AE7E-F10C-19840C3E578A}"/>
          </ac:spMkLst>
        </pc:spChg>
        <pc:spChg chg="del mod">
          <ac:chgData name="Humberto Bifano" userId="6c9f13852aa98ad0" providerId="LiveId" clId="{2107D4E4-6AB1-41A7-AB52-BB0CFE365847}" dt="2023-03-06T13:00:32.377" v="4495"/>
          <ac:spMkLst>
            <pc:docMk/>
            <pc:sldMk cId="3813098760" sldId="269"/>
            <ac:spMk id="5" creationId="{219CDEA6-5DFA-399E-6055-82DDA157155D}"/>
          </ac:spMkLst>
        </pc:spChg>
        <pc:spChg chg="add del mod">
          <ac:chgData name="Humberto Bifano" userId="6c9f13852aa98ad0" providerId="LiveId" clId="{2107D4E4-6AB1-41A7-AB52-BB0CFE365847}" dt="2023-03-06T13:13:09.152" v="4689" actId="478"/>
          <ac:spMkLst>
            <pc:docMk/>
            <pc:sldMk cId="3813098760" sldId="269"/>
            <ac:spMk id="6" creationId="{BCD99E78-4E20-38F6-BED3-18998B3C4A01}"/>
          </ac:spMkLst>
        </pc:spChg>
        <pc:graphicFrameChg chg="add mod modGraphic">
          <ac:chgData name="Humberto Bifano" userId="6c9f13852aa98ad0" providerId="LiveId" clId="{2107D4E4-6AB1-41A7-AB52-BB0CFE365847}" dt="2023-03-07T14:31:22.023" v="7798" actId="5793"/>
          <ac:graphicFrameMkLst>
            <pc:docMk/>
            <pc:sldMk cId="3813098760" sldId="269"/>
            <ac:graphicFrameMk id="7" creationId="{BBC59151-2B1F-6BE4-4791-4BC4F1C1EF35}"/>
          </ac:graphicFrameMkLst>
        </pc:graphicFrameChg>
      </pc:sldChg>
      <pc:sldChg chg="delSp modSp add del mod">
        <pc:chgData name="Humberto Bifano" userId="6c9f13852aa98ad0" providerId="LiveId" clId="{2107D4E4-6AB1-41A7-AB52-BB0CFE365847}" dt="2023-03-06T14:48:03.903" v="6089" actId="47"/>
        <pc:sldMkLst>
          <pc:docMk/>
          <pc:sldMk cId="2186150038" sldId="270"/>
        </pc:sldMkLst>
        <pc:spChg chg="mod">
          <ac:chgData name="Humberto Bifano" userId="6c9f13852aa98ad0" providerId="LiveId" clId="{2107D4E4-6AB1-41A7-AB52-BB0CFE365847}" dt="2023-03-05T16:30:07.527" v="488"/>
          <ac:spMkLst>
            <pc:docMk/>
            <pc:sldMk cId="2186150038" sldId="270"/>
            <ac:spMk id="4" creationId="{74E14BA0-8371-AE7E-F10C-19840C3E578A}"/>
          </ac:spMkLst>
        </pc:spChg>
        <pc:spChg chg="del mod">
          <ac:chgData name="Humberto Bifano" userId="6c9f13852aa98ad0" providerId="LiveId" clId="{2107D4E4-6AB1-41A7-AB52-BB0CFE365847}" dt="2023-03-05T16:30:13.833" v="491"/>
          <ac:spMkLst>
            <pc:docMk/>
            <pc:sldMk cId="2186150038" sldId="270"/>
            <ac:spMk id="5" creationId="{219CDEA6-5DFA-399E-6055-82DDA157155D}"/>
          </ac:spMkLst>
        </pc:spChg>
      </pc:sldChg>
      <pc:sldChg chg="add del">
        <pc:chgData name="Humberto Bifano" userId="6c9f13852aa98ad0" providerId="LiveId" clId="{2107D4E4-6AB1-41A7-AB52-BB0CFE365847}" dt="2023-03-05T18:33:24.668" v="2166" actId="47"/>
        <pc:sldMkLst>
          <pc:docMk/>
          <pc:sldMk cId="3534758346" sldId="271"/>
        </pc:sldMkLst>
      </pc:sldChg>
      <pc:sldChg chg="modSp add mod">
        <pc:chgData name="Humberto Bifano" userId="6c9f13852aa98ad0" providerId="LiveId" clId="{2107D4E4-6AB1-41A7-AB52-BB0CFE365847}" dt="2023-03-07T11:45:50.381" v="7700" actId="255"/>
        <pc:sldMkLst>
          <pc:docMk/>
          <pc:sldMk cId="270019952" sldId="272"/>
        </pc:sldMkLst>
        <pc:spChg chg="mod">
          <ac:chgData name="Humberto Bifano" userId="6c9f13852aa98ad0" providerId="LiveId" clId="{2107D4E4-6AB1-41A7-AB52-BB0CFE365847}" dt="2023-03-07T11:45:50.381" v="7700" actId="255"/>
          <ac:spMkLst>
            <pc:docMk/>
            <pc:sldMk cId="270019952" sldId="272"/>
            <ac:spMk id="2" creationId="{4C3B3BEE-6952-2555-B565-94DA032BABD0}"/>
          </ac:spMkLst>
        </pc:spChg>
        <pc:spChg chg="mod">
          <ac:chgData name="Humberto Bifano" userId="6c9f13852aa98ad0" providerId="LiveId" clId="{2107D4E4-6AB1-41A7-AB52-BB0CFE365847}" dt="2023-03-06T11:51:02.783" v="3618" actId="21"/>
          <ac:spMkLst>
            <pc:docMk/>
            <pc:sldMk cId="270019952" sldId="272"/>
            <ac:spMk id="3" creationId="{3BA1BC0B-2112-69C3-D413-926B831834A9}"/>
          </ac:spMkLst>
        </pc:spChg>
      </pc:sldChg>
      <pc:sldChg chg="addSp delSp modSp add del mod">
        <pc:chgData name="Humberto Bifano" userId="6c9f13852aa98ad0" providerId="LiveId" clId="{2107D4E4-6AB1-41A7-AB52-BB0CFE365847}" dt="2023-03-05T18:26:36.307" v="1944" actId="2696"/>
        <pc:sldMkLst>
          <pc:docMk/>
          <pc:sldMk cId="2703478487" sldId="272"/>
        </pc:sldMkLst>
        <pc:spChg chg="mod">
          <ac:chgData name="Humberto Bifano" userId="6c9f13852aa98ad0" providerId="LiveId" clId="{2107D4E4-6AB1-41A7-AB52-BB0CFE365847}" dt="2023-03-05T18:19:24.250" v="1850" actId="20577"/>
          <ac:spMkLst>
            <pc:docMk/>
            <pc:sldMk cId="2703478487" sldId="272"/>
            <ac:spMk id="2" creationId="{4C3B3BEE-6952-2555-B565-94DA032BABD0}"/>
          </ac:spMkLst>
        </pc:spChg>
        <pc:spChg chg="del">
          <ac:chgData name="Humberto Bifano" userId="6c9f13852aa98ad0" providerId="LiveId" clId="{2107D4E4-6AB1-41A7-AB52-BB0CFE365847}" dt="2023-03-05T18:06:01.058" v="1723" actId="478"/>
          <ac:spMkLst>
            <pc:docMk/>
            <pc:sldMk cId="2703478487" sldId="272"/>
            <ac:spMk id="3" creationId="{48F47CAB-B3B8-20E5-7C3D-FC6E3A7EB816}"/>
          </ac:spMkLst>
        </pc:spChg>
        <pc:spChg chg="del mod">
          <ac:chgData name="Humberto Bifano" userId="6c9f13852aa98ad0" providerId="LiveId" clId="{2107D4E4-6AB1-41A7-AB52-BB0CFE365847}" dt="2023-03-05T18:05:44.380" v="1719" actId="478"/>
          <ac:spMkLst>
            <pc:docMk/>
            <pc:sldMk cId="2703478487" sldId="272"/>
            <ac:spMk id="4" creationId="{74E14BA0-8371-AE7E-F10C-19840C3E578A}"/>
          </ac:spMkLst>
        </pc:spChg>
        <pc:spChg chg="del mod">
          <ac:chgData name="Humberto Bifano" userId="6c9f13852aa98ad0" providerId="LiveId" clId="{2107D4E4-6AB1-41A7-AB52-BB0CFE365847}" dt="2023-03-05T18:05:54.404" v="1722" actId="478"/>
          <ac:spMkLst>
            <pc:docMk/>
            <pc:sldMk cId="2703478487" sldId="272"/>
            <ac:spMk id="6" creationId="{17F38461-407B-903D-4E61-075BA25CA18A}"/>
          </ac:spMkLst>
        </pc:spChg>
        <pc:graphicFrameChg chg="add mod modGraphic">
          <ac:chgData name="Humberto Bifano" userId="6c9f13852aa98ad0" providerId="LiveId" clId="{2107D4E4-6AB1-41A7-AB52-BB0CFE365847}" dt="2023-03-05T18:26:11.678" v="1943" actId="20577"/>
          <ac:graphicFrameMkLst>
            <pc:docMk/>
            <pc:sldMk cId="2703478487" sldId="272"/>
            <ac:graphicFrameMk id="5" creationId="{71CC1A5D-A71B-F68A-465B-65B73D29006A}"/>
          </ac:graphicFrameMkLst>
        </pc:graphicFrameChg>
      </pc:sldChg>
      <pc:sldChg chg="addSp delSp modSp add del mod">
        <pc:chgData name="Humberto Bifano" userId="6c9f13852aa98ad0" providerId="LiveId" clId="{2107D4E4-6AB1-41A7-AB52-BB0CFE365847}" dt="2023-03-05T18:35:15.445" v="2277" actId="2696"/>
        <pc:sldMkLst>
          <pc:docMk/>
          <pc:sldMk cId="2932643285" sldId="272"/>
        </pc:sldMkLst>
        <pc:spChg chg="add mod">
          <ac:chgData name="Humberto Bifano" userId="6c9f13852aa98ad0" providerId="LiveId" clId="{2107D4E4-6AB1-41A7-AB52-BB0CFE365847}" dt="2023-03-05T18:32:40.192" v="2164" actId="6549"/>
          <ac:spMkLst>
            <pc:docMk/>
            <pc:sldMk cId="2932643285" sldId="272"/>
            <ac:spMk id="3" creationId="{3BA1BC0B-2112-69C3-D413-926B831834A9}"/>
          </ac:spMkLst>
        </pc:spChg>
        <pc:graphicFrameChg chg="del mod">
          <ac:chgData name="Humberto Bifano" userId="6c9f13852aa98ad0" providerId="LiveId" clId="{2107D4E4-6AB1-41A7-AB52-BB0CFE365847}" dt="2023-03-05T18:26:59.397" v="1947" actId="478"/>
          <ac:graphicFrameMkLst>
            <pc:docMk/>
            <pc:sldMk cId="2932643285" sldId="272"/>
            <ac:graphicFrameMk id="5" creationId="{71CC1A5D-A71B-F68A-465B-65B73D29006A}"/>
          </ac:graphicFrameMkLst>
        </pc:graphicFrameChg>
      </pc:sldChg>
      <pc:sldChg chg="new del">
        <pc:chgData name="Humberto Bifano" userId="6c9f13852aa98ad0" providerId="LiveId" clId="{2107D4E4-6AB1-41A7-AB52-BB0CFE365847}" dt="2023-03-05T18:32:55.795" v="2165" actId="47"/>
        <pc:sldMkLst>
          <pc:docMk/>
          <pc:sldMk cId="1602296081" sldId="273"/>
        </pc:sldMkLst>
      </pc:sldChg>
      <pc:sldChg chg="addSp delSp modSp add mod">
        <pc:chgData name="Humberto Bifano" userId="6c9f13852aa98ad0" providerId="LiveId" clId="{2107D4E4-6AB1-41A7-AB52-BB0CFE365847}" dt="2023-03-07T11:47:06.485" v="7702" actId="255"/>
        <pc:sldMkLst>
          <pc:docMk/>
          <pc:sldMk cId="68144975" sldId="274"/>
        </pc:sldMkLst>
        <pc:spChg chg="mod">
          <ac:chgData name="Humberto Bifano" userId="6c9f13852aa98ad0" providerId="LiveId" clId="{2107D4E4-6AB1-41A7-AB52-BB0CFE365847}" dt="2023-03-07T11:47:06.485" v="7702" actId="255"/>
          <ac:spMkLst>
            <pc:docMk/>
            <pc:sldMk cId="68144975" sldId="274"/>
            <ac:spMk id="2" creationId="{4C3B3BEE-6952-2555-B565-94DA032BABD0}"/>
          </ac:spMkLst>
        </pc:spChg>
        <pc:spChg chg="add del mod">
          <ac:chgData name="Humberto Bifano" userId="6c9f13852aa98ad0" providerId="LiveId" clId="{2107D4E4-6AB1-41A7-AB52-BB0CFE365847}" dt="2023-03-07T10:51:43.411" v="7103"/>
          <ac:spMkLst>
            <pc:docMk/>
            <pc:sldMk cId="68144975" sldId="274"/>
            <ac:spMk id="3" creationId="{B1704688-339B-F93C-321D-9B1E3EFAF3F2}"/>
          </ac:spMkLst>
        </pc:spChg>
        <pc:spChg chg="add del mod">
          <ac:chgData name="Humberto Bifano" userId="6c9f13852aa98ad0" providerId="LiveId" clId="{2107D4E4-6AB1-41A7-AB52-BB0CFE365847}" dt="2023-03-07T10:51:43.411" v="7105"/>
          <ac:spMkLst>
            <pc:docMk/>
            <pc:sldMk cId="68144975" sldId="274"/>
            <ac:spMk id="4" creationId="{35093326-64CB-399E-114D-28B2F080830D}"/>
          </ac:spMkLst>
        </pc:spChg>
        <pc:spChg chg="add mod">
          <ac:chgData name="Humberto Bifano" userId="6c9f13852aa98ad0" providerId="LiveId" clId="{2107D4E4-6AB1-41A7-AB52-BB0CFE365847}" dt="2023-03-07T10:51:36.013" v="7101" actId="20577"/>
          <ac:spMkLst>
            <pc:docMk/>
            <pc:sldMk cId="68144975" sldId="274"/>
            <ac:spMk id="6" creationId="{3C5DAD61-D8E9-0685-4B14-B3E1D6950F1B}"/>
          </ac:spMkLst>
        </pc:spChg>
        <pc:graphicFrameChg chg="del mod">
          <ac:chgData name="Humberto Bifano" userId="6c9f13852aa98ad0" providerId="LiveId" clId="{2107D4E4-6AB1-41A7-AB52-BB0CFE365847}" dt="2023-03-07T10:48:36.928" v="7067" actId="478"/>
          <ac:graphicFrameMkLst>
            <pc:docMk/>
            <pc:sldMk cId="68144975" sldId="274"/>
            <ac:graphicFrameMk id="5" creationId="{71CC1A5D-A71B-F68A-465B-65B73D29006A}"/>
          </ac:graphicFrameMkLst>
        </pc:graphicFrameChg>
      </pc:sldChg>
      <pc:sldChg chg="addSp delSp modSp add del mod">
        <pc:chgData name="Humberto Bifano" userId="6c9f13852aa98ad0" providerId="LiveId" clId="{2107D4E4-6AB1-41A7-AB52-BB0CFE365847}" dt="2023-03-07T10:51:53.158" v="7106" actId="2696"/>
        <pc:sldMkLst>
          <pc:docMk/>
          <pc:sldMk cId="2931616658" sldId="275"/>
        </pc:sldMkLst>
        <pc:spChg chg="mod">
          <ac:chgData name="Humberto Bifano" userId="6c9f13852aa98ad0" providerId="LiveId" clId="{2107D4E4-6AB1-41A7-AB52-BB0CFE365847}" dt="2023-03-05T19:39:45.119" v="2374" actId="6549"/>
          <ac:spMkLst>
            <pc:docMk/>
            <pc:sldMk cId="2931616658" sldId="275"/>
            <ac:spMk id="2" creationId="{4C3B3BEE-6952-2555-B565-94DA032BABD0}"/>
          </ac:spMkLst>
        </pc:spChg>
        <pc:graphicFrameChg chg="add del mod modGraphic">
          <ac:chgData name="Humberto Bifano" userId="6c9f13852aa98ad0" providerId="LiveId" clId="{2107D4E4-6AB1-41A7-AB52-BB0CFE365847}" dt="2023-03-05T19:42:06.529" v="2377" actId="478"/>
          <ac:graphicFrameMkLst>
            <pc:docMk/>
            <pc:sldMk cId="2931616658" sldId="275"/>
            <ac:graphicFrameMk id="3" creationId="{0FD06BAF-A7DB-82F8-248E-FCB70EAB5CB1}"/>
          </ac:graphicFrameMkLst>
        </pc:graphicFrameChg>
        <pc:graphicFrameChg chg="add mod modGraphic">
          <ac:chgData name="Humberto Bifano" userId="6c9f13852aa98ad0" providerId="LiveId" clId="{2107D4E4-6AB1-41A7-AB52-BB0CFE365847}" dt="2023-03-06T11:50:13.246" v="3617" actId="20577"/>
          <ac:graphicFrameMkLst>
            <pc:docMk/>
            <pc:sldMk cId="2931616658" sldId="275"/>
            <ac:graphicFrameMk id="4" creationId="{986DA23F-5091-67CF-9E35-E13723BBD423}"/>
          </ac:graphicFrameMkLst>
        </pc:graphicFrameChg>
        <pc:graphicFrameChg chg="del">
          <ac:chgData name="Humberto Bifano" userId="6c9f13852aa98ad0" providerId="LiveId" clId="{2107D4E4-6AB1-41A7-AB52-BB0CFE365847}" dt="2023-03-05T19:37:01.289" v="2294" actId="478"/>
          <ac:graphicFrameMkLst>
            <pc:docMk/>
            <pc:sldMk cId="2931616658" sldId="275"/>
            <ac:graphicFrameMk id="5" creationId="{71CC1A5D-A71B-F68A-465B-65B73D29006A}"/>
          </ac:graphicFrameMkLst>
        </pc:graphicFrameChg>
      </pc:sldChg>
      <pc:sldChg chg="modSp add mod">
        <pc:chgData name="Humberto Bifano" userId="6c9f13852aa98ad0" providerId="LiveId" clId="{2107D4E4-6AB1-41A7-AB52-BB0CFE365847}" dt="2023-03-07T14:24:51.472" v="7782" actId="20577"/>
        <pc:sldMkLst>
          <pc:docMk/>
          <pc:sldMk cId="4057444499" sldId="275"/>
        </pc:sldMkLst>
        <pc:spChg chg="mod">
          <ac:chgData name="Humberto Bifano" userId="6c9f13852aa98ad0" providerId="LiveId" clId="{2107D4E4-6AB1-41A7-AB52-BB0CFE365847}" dt="2023-03-07T11:46:41.563" v="7701" actId="255"/>
          <ac:spMkLst>
            <pc:docMk/>
            <pc:sldMk cId="4057444499" sldId="275"/>
            <ac:spMk id="2" creationId="{4C3B3BEE-6952-2555-B565-94DA032BABD0}"/>
          </ac:spMkLst>
        </pc:spChg>
        <pc:graphicFrameChg chg="mod">
          <ac:chgData name="Humberto Bifano" userId="6c9f13852aa98ad0" providerId="LiveId" clId="{2107D4E4-6AB1-41A7-AB52-BB0CFE365847}" dt="2023-03-07T14:24:51.472" v="7782" actId="20577"/>
          <ac:graphicFrameMkLst>
            <pc:docMk/>
            <pc:sldMk cId="4057444499" sldId="275"/>
            <ac:graphicFrameMk id="4" creationId="{986DA23F-5091-67CF-9E35-E13723BBD423}"/>
          </ac:graphicFrameMkLst>
        </pc:graphicFrameChg>
      </pc:sldChg>
      <pc:sldChg chg="addSp delSp modSp add mod">
        <pc:chgData name="Humberto Bifano" userId="6c9f13852aa98ad0" providerId="LiveId" clId="{2107D4E4-6AB1-41A7-AB52-BB0CFE365847}" dt="2023-03-07T14:28:41.116" v="7788" actId="5793"/>
        <pc:sldMkLst>
          <pc:docMk/>
          <pc:sldMk cId="2417679683" sldId="276"/>
        </pc:sldMkLst>
        <pc:spChg chg="mod">
          <ac:chgData name="Humberto Bifano" userId="6c9f13852aa98ad0" providerId="LiveId" clId="{2107D4E4-6AB1-41A7-AB52-BB0CFE365847}" dt="2023-03-07T14:28:08.441" v="7784" actId="20577"/>
          <ac:spMkLst>
            <pc:docMk/>
            <pc:sldMk cId="2417679683" sldId="276"/>
            <ac:spMk id="2" creationId="{4C3B3BEE-6952-2555-B565-94DA032BABD0}"/>
          </ac:spMkLst>
        </pc:spChg>
        <pc:spChg chg="del mod">
          <ac:chgData name="Humberto Bifano" userId="6c9f13852aa98ad0" providerId="LiveId" clId="{2107D4E4-6AB1-41A7-AB52-BB0CFE365847}" dt="2023-03-06T11:52:10.196" v="3627"/>
          <ac:spMkLst>
            <pc:docMk/>
            <pc:sldMk cId="2417679683" sldId="276"/>
            <ac:spMk id="4" creationId="{74E14BA0-8371-AE7E-F10C-19840C3E578A}"/>
          </ac:spMkLst>
        </pc:spChg>
        <pc:spChg chg="add del">
          <ac:chgData name="Humberto Bifano" userId="6c9f13852aa98ad0" providerId="LiveId" clId="{2107D4E4-6AB1-41A7-AB52-BB0CFE365847}" dt="2023-03-06T11:52:10.196" v="3625" actId="22"/>
          <ac:spMkLst>
            <pc:docMk/>
            <pc:sldMk cId="2417679683" sldId="276"/>
            <ac:spMk id="5" creationId="{7F5AAEEB-9039-499B-7960-24879FD1CB24}"/>
          </ac:spMkLst>
        </pc:spChg>
        <pc:spChg chg="add mod">
          <ac:chgData name="Humberto Bifano" userId="6c9f13852aa98ad0" providerId="LiveId" clId="{2107D4E4-6AB1-41A7-AB52-BB0CFE365847}" dt="2023-03-07T14:28:41.116" v="7788" actId="5793"/>
          <ac:spMkLst>
            <pc:docMk/>
            <pc:sldMk cId="2417679683" sldId="276"/>
            <ac:spMk id="6" creationId="{C358FC6F-5D39-5E9C-2EBF-F5FA9433C34D}"/>
          </ac:spMkLst>
        </pc:spChg>
        <pc:spChg chg="mod">
          <ac:chgData name="Humberto Bifano" userId="6c9f13852aa98ad0" providerId="LiveId" clId="{2107D4E4-6AB1-41A7-AB52-BB0CFE365847}" dt="2023-03-07T11:43:45.336" v="7694" actId="113"/>
          <ac:spMkLst>
            <pc:docMk/>
            <pc:sldMk cId="2417679683" sldId="276"/>
            <ac:spMk id="8" creationId="{6981BB10-E591-C3A7-019F-4F06281E248B}"/>
          </ac:spMkLst>
        </pc:spChg>
        <pc:graphicFrameChg chg="add del mod">
          <ac:chgData name="Humberto Bifano" userId="6c9f13852aa98ad0" providerId="LiveId" clId="{2107D4E4-6AB1-41A7-AB52-BB0CFE365847}" dt="2023-03-05T20:02:54.060" v="2821"/>
          <ac:graphicFrameMkLst>
            <pc:docMk/>
            <pc:sldMk cId="2417679683" sldId="276"/>
            <ac:graphicFrameMk id="3" creationId="{C04AA13B-B5A9-402C-CBA6-87CD1A73E3F4}"/>
          </ac:graphicFrameMkLst>
        </pc:graphicFrameChg>
      </pc:sldChg>
      <pc:sldChg chg="new del">
        <pc:chgData name="Humberto Bifano" userId="6c9f13852aa98ad0" providerId="LiveId" clId="{2107D4E4-6AB1-41A7-AB52-BB0CFE365847}" dt="2023-03-06T13:12:15.706" v="4684" actId="680"/>
        <pc:sldMkLst>
          <pc:docMk/>
          <pc:sldMk cId="1992631443" sldId="277"/>
        </pc:sldMkLst>
      </pc:sldChg>
      <pc:sldChg chg="modSp add del">
        <pc:chgData name="Humberto Bifano" userId="6c9f13852aa98ad0" providerId="LiveId" clId="{2107D4E4-6AB1-41A7-AB52-BB0CFE365847}" dt="2023-03-06T11:44:33.497" v="3564" actId="47"/>
        <pc:sldMkLst>
          <pc:docMk/>
          <pc:sldMk cId="3407561153" sldId="277"/>
        </pc:sldMkLst>
        <pc:graphicFrameChg chg="mod">
          <ac:chgData name="Humberto Bifano" userId="6c9f13852aa98ad0" providerId="LiveId" clId="{2107D4E4-6AB1-41A7-AB52-BB0CFE365847}" dt="2023-03-06T11:27:42.008" v="3276" actId="478"/>
          <ac:graphicFrameMkLst>
            <pc:docMk/>
            <pc:sldMk cId="3407561153" sldId="277"/>
            <ac:graphicFrameMk id="5" creationId="{71CC1A5D-A71B-F68A-465B-65B73D29006A}"/>
          </ac:graphicFrameMkLst>
        </pc:graphicFrameChg>
      </pc:sldChg>
      <pc:sldChg chg="add del">
        <pc:chgData name="Humberto Bifano" userId="6c9f13852aa98ad0" providerId="LiveId" clId="{2107D4E4-6AB1-41A7-AB52-BB0CFE365847}" dt="2023-03-06T11:15:36.346" v="3077" actId="47"/>
        <pc:sldMkLst>
          <pc:docMk/>
          <pc:sldMk cId="4034134032" sldId="277"/>
        </pc:sldMkLst>
      </pc:sldChg>
      <pc:sldChg chg="delSp modSp add del mod">
        <pc:chgData name="Humberto Bifano" userId="6c9f13852aa98ad0" providerId="LiveId" clId="{2107D4E4-6AB1-41A7-AB52-BB0CFE365847}" dt="2023-03-07T14:35:24.555" v="7909" actId="6549"/>
        <pc:sldMkLst>
          <pc:docMk/>
          <pc:sldMk cId="4062037762" sldId="277"/>
        </pc:sldMkLst>
        <pc:spChg chg="mod">
          <ac:chgData name="Humberto Bifano" userId="6c9f13852aa98ad0" providerId="LiveId" clId="{2107D4E4-6AB1-41A7-AB52-BB0CFE365847}" dt="2023-03-07T11:51:33.162" v="7753" actId="255"/>
          <ac:spMkLst>
            <pc:docMk/>
            <pc:sldMk cId="4062037762" sldId="277"/>
            <ac:spMk id="2" creationId="{4C3B3BEE-6952-2555-B565-94DA032BABD0}"/>
          </ac:spMkLst>
        </pc:spChg>
        <pc:spChg chg="del mod">
          <ac:chgData name="Humberto Bifano" userId="6c9f13852aa98ad0" providerId="LiveId" clId="{2107D4E4-6AB1-41A7-AB52-BB0CFE365847}" dt="2023-03-06T13:31:48.252" v="5021" actId="478"/>
          <ac:spMkLst>
            <pc:docMk/>
            <pc:sldMk cId="4062037762" sldId="277"/>
            <ac:spMk id="4" creationId="{74E14BA0-8371-AE7E-F10C-19840C3E578A}"/>
          </ac:spMkLst>
        </pc:spChg>
        <pc:spChg chg="mod">
          <ac:chgData name="Humberto Bifano" userId="6c9f13852aa98ad0" providerId="LiveId" clId="{2107D4E4-6AB1-41A7-AB52-BB0CFE365847}" dt="2023-03-07T14:35:24.555" v="7909" actId="6549"/>
          <ac:spMkLst>
            <pc:docMk/>
            <pc:sldMk cId="4062037762" sldId="277"/>
            <ac:spMk id="6" creationId="{BCD99E78-4E20-38F6-BED3-18998B3C4A01}"/>
          </ac:spMkLst>
        </pc:spChg>
      </pc:sldChg>
      <pc:sldChg chg="modSp add del mod">
        <pc:chgData name="Humberto Bifano" userId="6c9f13852aa98ad0" providerId="LiveId" clId="{2107D4E4-6AB1-41A7-AB52-BB0CFE365847}" dt="2023-03-06T14:48:18.156" v="6090" actId="47"/>
        <pc:sldMkLst>
          <pc:docMk/>
          <pc:sldMk cId="554421044" sldId="278"/>
        </pc:sldMkLst>
        <pc:spChg chg="mod">
          <ac:chgData name="Humberto Bifano" userId="6c9f13852aa98ad0" providerId="LiveId" clId="{2107D4E4-6AB1-41A7-AB52-BB0CFE365847}" dt="2023-03-06T14:39:09.458" v="5828" actId="21"/>
          <ac:spMkLst>
            <pc:docMk/>
            <pc:sldMk cId="554421044" sldId="278"/>
            <ac:spMk id="4" creationId="{74E14BA0-8371-AE7E-F10C-19840C3E578A}"/>
          </ac:spMkLst>
        </pc:spChg>
      </pc:sldChg>
      <pc:sldChg chg="add del">
        <pc:chgData name="Humberto Bifano" userId="6c9f13852aa98ad0" providerId="LiveId" clId="{2107D4E4-6AB1-41A7-AB52-BB0CFE365847}" dt="2023-03-06T13:22:34.164" v="4933" actId="47"/>
        <pc:sldMkLst>
          <pc:docMk/>
          <pc:sldMk cId="751242627" sldId="278"/>
        </pc:sldMkLst>
      </pc:sldChg>
      <pc:sldChg chg="modSp add mod">
        <pc:chgData name="Humberto Bifano" userId="6c9f13852aa98ad0" providerId="LiveId" clId="{2107D4E4-6AB1-41A7-AB52-BB0CFE365847}" dt="2023-03-07T11:50:33.007" v="7749" actId="6549"/>
        <pc:sldMkLst>
          <pc:docMk/>
          <pc:sldMk cId="248379276" sldId="279"/>
        </pc:sldMkLst>
        <pc:spChg chg="mod">
          <ac:chgData name="Humberto Bifano" userId="6c9f13852aa98ad0" providerId="LiveId" clId="{2107D4E4-6AB1-41A7-AB52-BB0CFE365847}" dt="2023-03-07T11:49:41.698" v="7708" actId="255"/>
          <ac:spMkLst>
            <pc:docMk/>
            <pc:sldMk cId="248379276" sldId="279"/>
            <ac:spMk id="2" creationId="{4C3B3BEE-6952-2555-B565-94DA032BABD0}"/>
          </ac:spMkLst>
        </pc:spChg>
        <pc:spChg chg="mod">
          <ac:chgData name="Humberto Bifano" userId="6c9f13852aa98ad0" providerId="LiveId" clId="{2107D4E4-6AB1-41A7-AB52-BB0CFE365847}" dt="2023-03-07T11:50:33.007" v="7749" actId="6549"/>
          <ac:spMkLst>
            <pc:docMk/>
            <pc:sldMk cId="248379276" sldId="279"/>
            <ac:spMk id="6" creationId="{BCD99E78-4E20-38F6-BED3-18998B3C4A01}"/>
          </ac:spMkLst>
        </pc:spChg>
      </pc:sldChg>
      <pc:sldChg chg="modSp add mod">
        <pc:chgData name="Humberto Bifano" userId="6c9f13852aa98ad0" providerId="LiveId" clId="{2107D4E4-6AB1-41A7-AB52-BB0CFE365847}" dt="2023-03-07T14:36:18.427" v="7910" actId="113"/>
        <pc:sldMkLst>
          <pc:docMk/>
          <pc:sldMk cId="2932763457" sldId="280"/>
        </pc:sldMkLst>
        <pc:spChg chg="mod">
          <ac:chgData name="Humberto Bifano" userId="6c9f13852aa98ad0" providerId="LiveId" clId="{2107D4E4-6AB1-41A7-AB52-BB0CFE365847}" dt="2023-03-07T11:50:50.281" v="7750" actId="255"/>
          <ac:spMkLst>
            <pc:docMk/>
            <pc:sldMk cId="2932763457" sldId="280"/>
            <ac:spMk id="2" creationId="{4C3B3BEE-6952-2555-B565-94DA032BABD0}"/>
          </ac:spMkLst>
        </pc:spChg>
        <pc:spChg chg="mod">
          <ac:chgData name="Humberto Bifano" userId="6c9f13852aa98ad0" providerId="LiveId" clId="{2107D4E4-6AB1-41A7-AB52-BB0CFE365847}" dt="2023-03-07T14:36:18.427" v="7910" actId="113"/>
          <ac:spMkLst>
            <pc:docMk/>
            <pc:sldMk cId="2932763457" sldId="280"/>
            <ac:spMk id="6" creationId="{BCD99E78-4E20-38F6-BED3-18998B3C4A01}"/>
          </ac:spMkLst>
        </pc:spChg>
      </pc:sldChg>
      <pc:sldChg chg="modSp add mod">
        <pc:chgData name="Humberto Bifano" userId="6c9f13852aa98ad0" providerId="LiveId" clId="{2107D4E4-6AB1-41A7-AB52-BB0CFE365847}" dt="2023-03-07T14:38:31.223" v="7916" actId="5793"/>
        <pc:sldMkLst>
          <pc:docMk/>
          <pc:sldMk cId="3291791642" sldId="281"/>
        </pc:sldMkLst>
        <pc:spChg chg="mod">
          <ac:chgData name="Humberto Bifano" userId="6c9f13852aa98ad0" providerId="LiveId" clId="{2107D4E4-6AB1-41A7-AB52-BB0CFE365847}" dt="2023-03-07T11:49:26.731" v="7707" actId="20577"/>
          <ac:spMkLst>
            <pc:docMk/>
            <pc:sldMk cId="3291791642" sldId="281"/>
            <ac:spMk id="2" creationId="{4C3B3BEE-6952-2555-B565-94DA032BABD0}"/>
          </ac:spMkLst>
        </pc:spChg>
        <pc:spChg chg="mod">
          <ac:chgData name="Humberto Bifano" userId="6c9f13852aa98ad0" providerId="LiveId" clId="{2107D4E4-6AB1-41A7-AB52-BB0CFE365847}" dt="2023-03-07T14:38:31.223" v="7916" actId="5793"/>
          <ac:spMkLst>
            <pc:docMk/>
            <pc:sldMk cId="3291791642" sldId="281"/>
            <ac:spMk id="6" creationId="{BCD99E78-4E20-38F6-BED3-18998B3C4A01}"/>
          </ac:spMkLst>
        </pc:spChg>
      </pc:sldChg>
      <pc:sldChg chg="addSp delSp modSp add mod">
        <pc:chgData name="Humberto Bifano" userId="6c9f13852aa98ad0" providerId="LiveId" clId="{2107D4E4-6AB1-41A7-AB52-BB0CFE365847}" dt="2023-03-06T15:05:31.673" v="6779"/>
        <pc:sldMkLst>
          <pc:docMk/>
          <pc:sldMk cId="3565210044" sldId="282"/>
        </pc:sldMkLst>
        <pc:spChg chg="del mod">
          <ac:chgData name="Humberto Bifano" userId="6c9f13852aa98ad0" providerId="LiveId" clId="{2107D4E4-6AB1-41A7-AB52-BB0CFE365847}" dt="2023-03-06T14:56:56.765" v="6502" actId="478"/>
          <ac:spMkLst>
            <pc:docMk/>
            <pc:sldMk cId="3565210044" sldId="282"/>
            <ac:spMk id="2" creationId="{4C3B3BEE-6952-2555-B565-94DA032BABD0}"/>
          </ac:spMkLst>
        </pc:spChg>
        <pc:spChg chg="add mod">
          <ac:chgData name="Humberto Bifano" userId="6c9f13852aa98ad0" providerId="LiveId" clId="{2107D4E4-6AB1-41A7-AB52-BB0CFE365847}" dt="2023-03-06T15:04:24.660" v="6771" actId="21"/>
          <ac:spMkLst>
            <pc:docMk/>
            <pc:sldMk cId="3565210044" sldId="282"/>
            <ac:spMk id="4" creationId="{491DFE93-D624-5E4F-B58C-01F75DA70B83}"/>
          </ac:spMkLst>
        </pc:spChg>
        <pc:spChg chg="add mod">
          <ac:chgData name="Humberto Bifano" userId="6c9f13852aa98ad0" providerId="LiveId" clId="{2107D4E4-6AB1-41A7-AB52-BB0CFE365847}" dt="2023-03-06T15:05:31.673" v="6779"/>
          <ac:spMkLst>
            <pc:docMk/>
            <pc:sldMk cId="3565210044" sldId="282"/>
            <ac:spMk id="5" creationId="{C5356747-8CDF-C2FD-5BA9-35BEB55A7612}"/>
          </ac:spMkLst>
        </pc:spChg>
        <pc:spChg chg="del mod">
          <ac:chgData name="Humberto Bifano" userId="6c9f13852aa98ad0" providerId="LiveId" clId="{2107D4E4-6AB1-41A7-AB52-BB0CFE365847}" dt="2023-03-06T14:59:48.091" v="6622" actId="478"/>
          <ac:spMkLst>
            <pc:docMk/>
            <pc:sldMk cId="3565210044" sldId="282"/>
            <ac:spMk id="6" creationId="{BCD99E78-4E20-38F6-BED3-18998B3C4A01}"/>
          </ac:spMkLst>
        </pc:spChg>
      </pc:sldChg>
      <pc:sldChg chg="add del">
        <pc:chgData name="Humberto Bifano" userId="6c9f13852aa98ad0" providerId="LiveId" clId="{2107D4E4-6AB1-41A7-AB52-BB0CFE365847}" dt="2023-03-07T10:47:55.815" v="7063" actId="2890"/>
        <pc:sldMkLst>
          <pc:docMk/>
          <pc:sldMk cId="284038942" sldId="283"/>
        </pc:sldMkLst>
      </pc:sldChg>
      <pc:sldChg chg="addSp delSp modSp add mod">
        <pc:chgData name="Humberto Bifano" userId="6c9f13852aa98ad0" providerId="LiveId" clId="{2107D4E4-6AB1-41A7-AB52-BB0CFE365847}" dt="2023-03-07T11:48:48.778" v="7704" actId="255"/>
        <pc:sldMkLst>
          <pc:docMk/>
          <pc:sldMk cId="537614231" sldId="283"/>
        </pc:sldMkLst>
        <pc:spChg chg="mod">
          <ac:chgData name="Humberto Bifano" userId="6c9f13852aa98ad0" providerId="LiveId" clId="{2107D4E4-6AB1-41A7-AB52-BB0CFE365847}" dt="2023-03-07T11:48:48.778" v="7704" actId="255"/>
          <ac:spMkLst>
            <pc:docMk/>
            <pc:sldMk cId="537614231" sldId="283"/>
            <ac:spMk id="2" creationId="{4C3B3BEE-6952-2555-B565-94DA032BABD0}"/>
          </ac:spMkLst>
        </pc:spChg>
        <pc:graphicFrameChg chg="mod">
          <ac:chgData name="Humberto Bifano" userId="6c9f13852aa98ad0" providerId="LiveId" clId="{2107D4E4-6AB1-41A7-AB52-BB0CFE365847}" dt="2023-03-07T11:06:42.945" v="7336" actId="207"/>
          <ac:graphicFrameMkLst>
            <pc:docMk/>
            <pc:sldMk cId="537614231" sldId="283"/>
            <ac:graphicFrameMk id="5" creationId="{71CC1A5D-A71B-F68A-465B-65B73D29006A}"/>
          </ac:graphicFrameMkLst>
        </pc:graphicFrameChg>
        <pc:cxnChg chg="add del mod">
          <ac:chgData name="Humberto Bifano" userId="6c9f13852aa98ad0" providerId="LiveId" clId="{2107D4E4-6AB1-41A7-AB52-BB0CFE365847}" dt="2023-03-07T11:00:04.798" v="7284" actId="478"/>
          <ac:cxnSpMkLst>
            <pc:docMk/>
            <pc:sldMk cId="537614231" sldId="283"/>
            <ac:cxnSpMk id="4" creationId="{F7B47E15-685C-3F94-09DC-13E85831E82C}"/>
          </ac:cxnSpMkLst>
        </pc:cxnChg>
      </pc:sldChg>
      <pc:sldChg chg="add del">
        <pc:chgData name="Humberto Bifano" userId="6c9f13852aa98ad0" providerId="LiveId" clId="{2107D4E4-6AB1-41A7-AB52-BB0CFE365847}" dt="2023-03-07T10:48:15.251" v="7065" actId="2890"/>
        <pc:sldMkLst>
          <pc:docMk/>
          <pc:sldMk cId="2312838385" sldId="283"/>
        </pc:sldMkLst>
      </pc:sldChg>
      <pc:sldMasterChg chg="delSldLayout">
        <pc:chgData name="Humberto Bifano" userId="6c9f13852aa98ad0" providerId="LiveId" clId="{2107D4E4-6AB1-41A7-AB52-BB0CFE365847}" dt="2023-03-05T18:32:55.795" v="2165" actId="47"/>
        <pc:sldMasterMkLst>
          <pc:docMk/>
          <pc:sldMasterMk cId="0" sldId="2147483659"/>
        </pc:sldMasterMkLst>
        <pc:sldLayoutChg chg="del">
          <pc:chgData name="Humberto Bifano" userId="6c9f13852aa98ad0" providerId="LiveId" clId="{2107D4E4-6AB1-41A7-AB52-BB0CFE365847}" dt="2023-03-05T18:32:55.795" v="2165" actId="47"/>
          <pc:sldLayoutMkLst>
            <pc:docMk/>
            <pc:sldMasterMk cId="0" sldId="2147483659"/>
            <pc:sldLayoutMk cId="0" sldId="21474836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41D35E-44A4-497B-865B-44C124F4AB9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46EC2A-8812-47D3-AEB1-6BFE9F60718F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/>
            <a:t>Abrangência do art. 47</a:t>
          </a:r>
        </a:p>
      </dgm:t>
    </dgm:pt>
    <dgm:pt modelId="{1F276331-1F11-49F7-827A-E03D629EADCE}" type="parTrans" cxnId="{F9CE73B5-DDC5-4838-86EE-FFA221CB4B6C}">
      <dgm:prSet/>
      <dgm:spPr/>
      <dgm:t>
        <a:bodyPr/>
        <a:lstStyle/>
        <a:p>
          <a:endParaRPr lang="pt-BR"/>
        </a:p>
      </dgm:t>
    </dgm:pt>
    <dgm:pt modelId="{0F1A1749-FDB6-42A7-9659-D66B0043D4B4}" type="sibTrans" cxnId="{F9CE73B5-DDC5-4838-86EE-FFA221CB4B6C}">
      <dgm:prSet/>
      <dgm:spPr/>
      <dgm:t>
        <a:bodyPr/>
        <a:lstStyle/>
        <a:p>
          <a:endParaRPr lang="pt-BR"/>
        </a:p>
      </dgm:t>
    </dgm:pt>
    <dgm:pt modelId="{2EFABEAF-E0B3-4536-9168-75E5854F465E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pt-BR" sz="1200" dirty="0"/>
            <a:t>Principal atributo: atemporal,  nele se incluem todos os tipos de atividades, atuais ou </a:t>
          </a:r>
          <a:r>
            <a:rPr lang="pt-BR" sz="1200" dirty="0" err="1"/>
            <a:t>naõ</a:t>
          </a:r>
          <a:endParaRPr lang="pt-BR" sz="1200" dirty="0"/>
        </a:p>
      </dgm:t>
    </dgm:pt>
    <dgm:pt modelId="{54A6021E-1E71-4D18-A14A-26D8D1D641A8}" type="parTrans" cxnId="{77F832A6-B17A-47CA-973D-6474A74BE270}">
      <dgm:prSet/>
      <dgm:spPr/>
      <dgm:t>
        <a:bodyPr/>
        <a:lstStyle/>
        <a:p>
          <a:endParaRPr lang="pt-BR"/>
        </a:p>
      </dgm:t>
    </dgm:pt>
    <dgm:pt modelId="{2201DAF7-05CA-417F-9F49-F27D4C8CE13D}" type="sibTrans" cxnId="{77F832A6-B17A-47CA-973D-6474A74BE270}">
      <dgm:prSet/>
      <dgm:spPr/>
      <dgm:t>
        <a:bodyPr/>
        <a:lstStyle/>
        <a:p>
          <a:endParaRPr lang="pt-BR"/>
        </a:p>
      </dgm:t>
    </dgm:pt>
    <dgm:pt modelId="{1311D169-ECCB-4BDC-85BB-68137B2B572B}">
      <dgm:prSet phldrT="[Texto]"/>
      <dgm:spPr/>
      <dgm:t>
        <a:bodyPr/>
        <a:lstStyle/>
        <a:p>
          <a:r>
            <a:rPr lang="pt-BR" dirty="0"/>
            <a:t>Conceito de empresa</a:t>
          </a:r>
        </a:p>
      </dgm:t>
    </dgm:pt>
    <dgm:pt modelId="{41588FC3-3CE2-4240-A434-DD97687C84EA}" type="parTrans" cxnId="{9A835233-8497-4CBE-8111-E401486B6DCB}">
      <dgm:prSet/>
      <dgm:spPr/>
      <dgm:t>
        <a:bodyPr/>
        <a:lstStyle/>
        <a:p>
          <a:endParaRPr lang="pt-BR"/>
        </a:p>
      </dgm:t>
    </dgm:pt>
    <dgm:pt modelId="{B9DADA9A-8564-415B-AB4A-08D1DCAAB3CC}" type="sibTrans" cxnId="{9A835233-8497-4CBE-8111-E401486B6DCB}">
      <dgm:prSet/>
      <dgm:spPr/>
      <dgm:t>
        <a:bodyPr/>
        <a:lstStyle/>
        <a:p>
          <a:endParaRPr lang="pt-BR"/>
        </a:p>
      </dgm:t>
    </dgm:pt>
    <dgm:pt modelId="{642DCA1A-0B26-4185-ADA1-AC3173554E25}">
      <dgm:prSet phldrT="[Texto]"/>
      <dgm:spPr/>
      <dgm:t>
        <a:bodyPr/>
        <a:lstStyle/>
        <a:p>
          <a:r>
            <a:rPr lang="pt-BR" dirty="0"/>
            <a:t>Precisões</a:t>
          </a:r>
        </a:p>
      </dgm:t>
    </dgm:pt>
    <dgm:pt modelId="{DCF8C23C-7FE7-4DEF-A649-1C4EB581E8CA}" type="parTrans" cxnId="{1D455E85-F112-45F9-9E63-E2371AC3CAFE}">
      <dgm:prSet/>
      <dgm:spPr/>
      <dgm:t>
        <a:bodyPr/>
        <a:lstStyle/>
        <a:p>
          <a:endParaRPr lang="pt-BR"/>
        </a:p>
      </dgm:t>
    </dgm:pt>
    <dgm:pt modelId="{B7AD3A1C-DEE2-4685-AED3-1C99F0898E27}" type="sibTrans" cxnId="{1D455E85-F112-45F9-9E63-E2371AC3CAFE}">
      <dgm:prSet/>
      <dgm:spPr/>
      <dgm:t>
        <a:bodyPr/>
        <a:lstStyle/>
        <a:p>
          <a:endParaRPr lang="pt-BR"/>
        </a:p>
      </dgm:t>
    </dgm:pt>
    <dgm:pt modelId="{F48DCAB1-9871-405F-9D45-C34DA97715B2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pt-BR" sz="1200"/>
            <a:t>Despesas com atividades  </a:t>
          </a:r>
          <a:endParaRPr lang="pt-BR" sz="1200" dirty="0"/>
        </a:p>
      </dgm:t>
    </dgm:pt>
    <dgm:pt modelId="{29A7C7EC-B5EB-4BC6-9DF3-CF7619BE9F61}" type="parTrans" cxnId="{BFEA400D-D9E0-48A4-8960-5A1392A12768}">
      <dgm:prSet/>
      <dgm:spPr/>
      <dgm:t>
        <a:bodyPr/>
        <a:lstStyle/>
        <a:p>
          <a:endParaRPr lang="pt-BR"/>
        </a:p>
      </dgm:t>
    </dgm:pt>
    <dgm:pt modelId="{97FDA6EF-6C7A-437F-B530-DC56994F9DD5}" type="sibTrans" cxnId="{BFEA400D-D9E0-48A4-8960-5A1392A12768}">
      <dgm:prSet/>
      <dgm:spPr/>
      <dgm:t>
        <a:bodyPr/>
        <a:lstStyle/>
        <a:p>
          <a:endParaRPr lang="pt-BR"/>
        </a:p>
      </dgm:t>
    </dgm:pt>
    <dgm:pt modelId="{A959351F-89E8-48FD-81C7-51292AF38CBE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pt-BR" sz="1200" dirty="0"/>
            <a:t>Despesas com fonte produtora </a:t>
          </a:r>
        </a:p>
      </dgm:t>
    </dgm:pt>
    <dgm:pt modelId="{86EDC260-818B-48D4-92EE-B7DFAD4DE924}" type="parTrans" cxnId="{7546D128-32D3-4E49-8C38-4F7743368B77}">
      <dgm:prSet/>
      <dgm:spPr/>
      <dgm:t>
        <a:bodyPr/>
        <a:lstStyle/>
        <a:p>
          <a:endParaRPr lang="pt-BR"/>
        </a:p>
      </dgm:t>
    </dgm:pt>
    <dgm:pt modelId="{C7890502-1676-4CD1-BE69-CB6197A590EB}" type="sibTrans" cxnId="{7546D128-32D3-4E49-8C38-4F7743368B77}">
      <dgm:prSet/>
      <dgm:spPr/>
      <dgm:t>
        <a:bodyPr/>
        <a:lstStyle/>
        <a:p>
          <a:endParaRPr lang="pt-BR"/>
        </a:p>
      </dgm:t>
    </dgm:pt>
    <dgm:pt modelId="{A274FAD4-2D1B-4253-AF38-58B1EFA02CBC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pt-BR" sz="1200" dirty="0"/>
            <a:t> Atividade econômica organizada para a produção ou a circulação de bens ou serviços  (art. 966, CC).</a:t>
          </a:r>
        </a:p>
      </dgm:t>
    </dgm:pt>
    <dgm:pt modelId="{753AF008-D19F-47E9-AF8A-C2454DC267DC}" type="parTrans" cxnId="{8431EC24-1FCE-461E-AA7E-2CF45A46CD0E}">
      <dgm:prSet/>
      <dgm:spPr/>
      <dgm:t>
        <a:bodyPr/>
        <a:lstStyle/>
        <a:p>
          <a:endParaRPr lang="pt-BR"/>
        </a:p>
      </dgm:t>
    </dgm:pt>
    <dgm:pt modelId="{C805D50B-A4A0-498C-AACE-F527487F3D03}" type="sibTrans" cxnId="{8431EC24-1FCE-461E-AA7E-2CF45A46CD0E}">
      <dgm:prSet/>
      <dgm:spPr/>
      <dgm:t>
        <a:bodyPr/>
        <a:lstStyle/>
        <a:p>
          <a:endParaRPr lang="pt-BR"/>
        </a:p>
      </dgm:t>
    </dgm:pt>
    <dgm:pt modelId="{F850013B-DC80-4DEC-ADB0-BD75A006543F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pt-BR" sz="1200" dirty="0"/>
            <a:t>Diferença ontológica entre custos e despesas operacionais </a:t>
          </a:r>
        </a:p>
      </dgm:t>
    </dgm:pt>
    <dgm:pt modelId="{C8393E51-6635-4C75-978B-889EA1B7637E}" type="sibTrans" cxnId="{FD157199-9C5F-4817-BB0A-5015D3495C32}">
      <dgm:prSet/>
      <dgm:spPr/>
      <dgm:t>
        <a:bodyPr/>
        <a:lstStyle/>
        <a:p>
          <a:endParaRPr lang="pt-BR"/>
        </a:p>
      </dgm:t>
    </dgm:pt>
    <dgm:pt modelId="{BAA3C005-C5FD-4A69-A219-861404719ABD}" type="parTrans" cxnId="{FD157199-9C5F-4817-BB0A-5015D3495C32}">
      <dgm:prSet/>
      <dgm:spPr/>
      <dgm:t>
        <a:bodyPr/>
        <a:lstStyle/>
        <a:p>
          <a:endParaRPr lang="pt-BR"/>
        </a:p>
      </dgm:t>
    </dgm:pt>
    <dgm:pt modelId="{586F6905-A715-4098-87EF-CCE808FE312D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200" dirty="0"/>
        </a:p>
      </dgm:t>
    </dgm:pt>
    <dgm:pt modelId="{1E036702-8C7B-43FE-95AB-1E89E85046C6}" type="parTrans" cxnId="{E1E6E98F-968A-4143-B3AD-B703F385DAAC}">
      <dgm:prSet/>
      <dgm:spPr/>
    </dgm:pt>
    <dgm:pt modelId="{ADEBF378-0896-4524-9623-A3405BC56403}" type="sibTrans" cxnId="{E1E6E98F-968A-4143-B3AD-B703F385DAAC}">
      <dgm:prSet/>
      <dgm:spPr/>
    </dgm:pt>
    <dgm:pt modelId="{582A44CC-3EC4-4579-8D64-0B068510241A}" type="pres">
      <dgm:prSet presAssocID="{6141D35E-44A4-497B-865B-44C124F4AB9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A3A13B5-954D-47AB-9FCD-ED3CAA4334DF}" type="pres">
      <dgm:prSet presAssocID="{5F46EC2A-8812-47D3-AEB1-6BFE9F60718F}" presName="circle1" presStyleLbl="node1" presStyleIdx="0" presStyleCnt="3"/>
      <dgm:spPr>
        <a:solidFill>
          <a:schemeClr val="accent1"/>
        </a:solidFill>
      </dgm:spPr>
    </dgm:pt>
    <dgm:pt modelId="{35614975-822F-48F9-82A2-E79CA73A924A}" type="pres">
      <dgm:prSet presAssocID="{5F46EC2A-8812-47D3-AEB1-6BFE9F60718F}" presName="space" presStyleCnt="0"/>
      <dgm:spPr/>
    </dgm:pt>
    <dgm:pt modelId="{7960685E-1797-47F6-99EC-BE38D18F161B}" type="pres">
      <dgm:prSet presAssocID="{5F46EC2A-8812-47D3-AEB1-6BFE9F60718F}" presName="rect1" presStyleLbl="alignAcc1" presStyleIdx="0" presStyleCnt="3"/>
      <dgm:spPr/>
    </dgm:pt>
    <dgm:pt modelId="{BD9F12C0-18F6-4191-8872-20035B37F430}" type="pres">
      <dgm:prSet presAssocID="{1311D169-ECCB-4BDC-85BB-68137B2B572B}" presName="vertSpace2" presStyleLbl="node1" presStyleIdx="0" presStyleCnt="3"/>
      <dgm:spPr/>
    </dgm:pt>
    <dgm:pt modelId="{59421672-5381-4D0A-B997-F33447762D62}" type="pres">
      <dgm:prSet presAssocID="{1311D169-ECCB-4BDC-85BB-68137B2B572B}" presName="circle2" presStyleLbl="node1" presStyleIdx="1" presStyleCnt="3"/>
      <dgm:spPr>
        <a:solidFill>
          <a:schemeClr val="accent1"/>
        </a:solidFill>
      </dgm:spPr>
    </dgm:pt>
    <dgm:pt modelId="{D8161FF7-5D09-44A8-A351-50E3A41AFF9E}" type="pres">
      <dgm:prSet presAssocID="{1311D169-ECCB-4BDC-85BB-68137B2B572B}" presName="rect2" presStyleLbl="alignAcc1" presStyleIdx="1" presStyleCnt="3"/>
      <dgm:spPr/>
    </dgm:pt>
    <dgm:pt modelId="{D21CC3D4-3BF4-424F-B1A2-7155D2C5FC73}" type="pres">
      <dgm:prSet presAssocID="{642DCA1A-0B26-4185-ADA1-AC3173554E25}" presName="vertSpace3" presStyleLbl="node1" presStyleIdx="1" presStyleCnt="3"/>
      <dgm:spPr/>
    </dgm:pt>
    <dgm:pt modelId="{7EC43CE3-F31C-4C73-8F8D-FEAA56A8479D}" type="pres">
      <dgm:prSet presAssocID="{642DCA1A-0B26-4185-ADA1-AC3173554E25}" presName="circle3" presStyleLbl="node1" presStyleIdx="2" presStyleCnt="3"/>
      <dgm:spPr>
        <a:solidFill>
          <a:schemeClr val="accent1">
            <a:lumMod val="50000"/>
          </a:schemeClr>
        </a:solidFill>
      </dgm:spPr>
    </dgm:pt>
    <dgm:pt modelId="{CF731DB2-AE1F-4C48-B52C-B093519B7C3A}" type="pres">
      <dgm:prSet presAssocID="{642DCA1A-0B26-4185-ADA1-AC3173554E25}" presName="rect3" presStyleLbl="alignAcc1" presStyleIdx="2" presStyleCnt="3"/>
      <dgm:spPr/>
    </dgm:pt>
    <dgm:pt modelId="{A362857C-11D7-41E1-8337-02FF8FBA9A12}" type="pres">
      <dgm:prSet presAssocID="{5F46EC2A-8812-47D3-AEB1-6BFE9F60718F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495AB045-848F-4108-9954-F58332E15D27}" type="pres">
      <dgm:prSet presAssocID="{5F46EC2A-8812-47D3-AEB1-6BFE9F60718F}" presName="rect1ChTx" presStyleLbl="alignAcc1" presStyleIdx="2" presStyleCnt="3">
        <dgm:presLayoutVars>
          <dgm:bulletEnabled val="1"/>
        </dgm:presLayoutVars>
      </dgm:prSet>
      <dgm:spPr/>
    </dgm:pt>
    <dgm:pt modelId="{14B8F26F-05D3-4620-AA07-3EA209998E5E}" type="pres">
      <dgm:prSet presAssocID="{1311D169-ECCB-4BDC-85BB-68137B2B572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BE23A0D-FFB1-4A78-A54E-F8C3F85CB6E4}" type="pres">
      <dgm:prSet presAssocID="{1311D169-ECCB-4BDC-85BB-68137B2B572B}" presName="rect2ChTx" presStyleLbl="alignAcc1" presStyleIdx="2" presStyleCnt="3">
        <dgm:presLayoutVars>
          <dgm:bulletEnabled val="1"/>
        </dgm:presLayoutVars>
      </dgm:prSet>
      <dgm:spPr/>
    </dgm:pt>
    <dgm:pt modelId="{4A8D130F-8D60-46CA-B943-3AD7DE1A74E5}" type="pres">
      <dgm:prSet presAssocID="{642DCA1A-0B26-4185-ADA1-AC3173554E25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C11E59B8-6899-411E-80D2-7A08197AFD22}" type="pres">
      <dgm:prSet presAssocID="{642DCA1A-0B26-4185-ADA1-AC3173554E2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6831F003-87D0-4C2E-83BF-EC2427573100}" type="presOf" srcId="{F48DCAB1-9871-405F-9D45-C34DA97715B2}" destId="{C11E59B8-6899-411E-80D2-7A08197AFD22}" srcOrd="0" destOrd="0" presId="urn:microsoft.com/office/officeart/2005/8/layout/target3"/>
    <dgm:cxn modelId="{BFEA400D-D9E0-48A4-8960-5A1392A12768}" srcId="{642DCA1A-0B26-4185-ADA1-AC3173554E25}" destId="{F48DCAB1-9871-405F-9D45-C34DA97715B2}" srcOrd="0" destOrd="0" parTransId="{29A7C7EC-B5EB-4BC6-9DF3-CF7619BE9F61}" sibTransId="{97FDA6EF-6C7A-437F-B530-DC56994F9DD5}"/>
    <dgm:cxn modelId="{7171260E-352D-4ED0-8BBA-04900D70660B}" type="presOf" srcId="{5F46EC2A-8812-47D3-AEB1-6BFE9F60718F}" destId="{7960685E-1797-47F6-99EC-BE38D18F161B}" srcOrd="0" destOrd="0" presId="urn:microsoft.com/office/officeart/2005/8/layout/target3"/>
    <dgm:cxn modelId="{8431EC24-1FCE-461E-AA7E-2CF45A46CD0E}" srcId="{1311D169-ECCB-4BDC-85BB-68137B2B572B}" destId="{A274FAD4-2D1B-4253-AF38-58B1EFA02CBC}" srcOrd="0" destOrd="0" parTransId="{753AF008-D19F-47E9-AF8A-C2454DC267DC}" sibTransId="{C805D50B-A4A0-498C-AACE-F527487F3D03}"/>
    <dgm:cxn modelId="{7546D128-32D3-4E49-8C38-4F7743368B77}" srcId="{642DCA1A-0B26-4185-ADA1-AC3173554E25}" destId="{A959351F-89E8-48FD-81C7-51292AF38CBE}" srcOrd="1" destOrd="0" parTransId="{86EDC260-818B-48D4-92EE-B7DFAD4DE924}" sibTransId="{C7890502-1676-4CD1-BE69-CB6197A590EB}"/>
    <dgm:cxn modelId="{9A835233-8497-4CBE-8111-E401486B6DCB}" srcId="{6141D35E-44A4-497B-865B-44C124F4AB96}" destId="{1311D169-ECCB-4BDC-85BB-68137B2B572B}" srcOrd="1" destOrd="0" parTransId="{41588FC3-3CE2-4240-A434-DD97687C84EA}" sibTransId="{B9DADA9A-8564-415B-AB4A-08D1DCAAB3CC}"/>
    <dgm:cxn modelId="{FE1FBA74-1153-4609-8FFF-F39A9DF0EE76}" type="presOf" srcId="{2EFABEAF-E0B3-4536-9168-75E5854F465E}" destId="{495AB045-848F-4108-9954-F58332E15D27}" srcOrd="0" destOrd="0" presId="urn:microsoft.com/office/officeart/2005/8/layout/target3"/>
    <dgm:cxn modelId="{6501EC82-1BA7-4D0C-A167-484403A8CE20}" type="presOf" srcId="{A959351F-89E8-48FD-81C7-51292AF38CBE}" destId="{C11E59B8-6899-411E-80D2-7A08197AFD22}" srcOrd="0" destOrd="1" presId="urn:microsoft.com/office/officeart/2005/8/layout/target3"/>
    <dgm:cxn modelId="{E9E9E784-7FF7-4B10-A41B-5DC62E0C97C7}" type="presOf" srcId="{1311D169-ECCB-4BDC-85BB-68137B2B572B}" destId="{14B8F26F-05D3-4620-AA07-3EA209998E5E}" srcOrd="1" destOrd="0" presId="urn:microsoft.com/office/officeart/2005/8/layout/target3"/>
    <dgm:cxn modelId="{1D455E85-F112-45F9-9E63-E2371AC3CAFE}" srcId="{6141D35E-44A4-497B-865B-44C124F4AB96}" destId="{642DCA1A-0B26-4185-ADA1-AC3173554E25}" srcOrd="2" destOrd="0" parTransId="{DCF8C23C-7FE7-4DEF-A649-1C4EB581E8CA}" sibTransId="{B7AD3A1C-DEE2-4685-AED3-1C99F0898E27}"/>
    <dgm:cxn modelId="{E1E6E98F-968A-4143-B3AD-B703F385DAAC}" srcId="{5F46EC2A-8812-47D3-AEB1-6BFE9F60718F}" destId="{586F6905-A715-4098-87EF-CCE808FE312D}" srcOrd="1" destOrd="0" parTransId="{1E036702-8C7B-43FE-95AB-1E89E85046C6}" sibTransId="{ADEBF378-0896-4524-9623-A3405BC56403}"/>
    <dgm:cxn modelId="{FD157199-9C5F-4817-BB0A-5015D3495C32}" srcId="{642DCA1A-0B26-4185-ADA1-AC3173554E25}" destId="{F850013B-DC80-4DEC-ADB0-BD75A006543F}" srcOrd="2" destOrd="0" parTransId="{BAA3C005-C5FD-4A69-A219-861404719ABD}" sibTransId="{C8393E51-6635-4C75-978B-889EA1B7637E}"/>
    <dgm:cxn modelId="{77F832A6-B17A-47CA-973D-6474A74BE270}" srcId="{5F46EC2A-8812-47D3-AEB1-6BFE9F60718F}" destId="{2EFABEAF-E0B3-4536-9168-75E5854F465E}" srcOrd="0" destOrd="0" parTransId="{54A6021E-1E71-4D18-A14A-26D8D1D641A8}" sibTransId="{2201DAF7-05CA-417F-9F49-F27D4C8CE13D}"/>
    <dgm:cxn modelId="{851EDDA9-F623-474C-B78F-AAB728AD886D}" type="presOf" srcId="{5F46EC2A-8812-47D3-AEB1-6BFE9F60718F}" destId="{A362857C-11D7-41E1-8337-02FF8FBA9A12}" srcOrd="1" destOrd="0" presId="urn:microsoft.com/office/officeart/2005/8/layout/target3"/>
    <dgm:cxn modelId="{84D632AA-FC13-4AB6-8EA7-4B5E1BF2F0EB}" type="presOf" srcId="{1311D169-ECCB-4BDC-85BB-68137B2B572B}" destId="{D8161FF7-5D09-44A8-A351-50E3A41AFF9E}" srcOrd="0" destOrd="0" presId="urn:microsoft.com/office/officeart/2005/8/layout/target3"/>
    <dgm:cxn modelId="{BDBF14AF-3774-4914-921C-D514A887D90F}" type="presOf" srcId="{A274FAD4-2D1B-4253-AF38-58B1EFA02CBC}" destId="{EBE23A0D-FFB1-4A78-A54E-F8C3F85CB6E4}" srcOrd="0" destOrd="0" presId="urn:microsoft.com/office/officeart/2005/8/layout/target3"/>
    <dgm:cxn modelId="{E29C2DB1-1F7D-4585-8374-FFCA3DE7E4FC}" type="presOf" srcId="{642DCA1A-0B26-4185-ADA1-AC3173554E25}" destId="{4A8D130F-8D60-46CA-B943-3AD7DE1A74E5}" srcOrd="1" destOrd="0" presId="urn:microsoft.com/office/officeart/2005/8/layout/target3"/>
    <dgm:cxn modelId="{F9CE73B5-DDC5-4838-86EE-FFA221CB4B6C}" srcId="{6141D35E-44A4-497B-865B-44C124F4AB96}" destId="{5F46EC2A-8812-47D3-AEB1-6BFE9F60718F}" srcOrd="0" destOrd="0" parTransId="{1F276331-1F11-49F7-827A-E03D629EADCE}" sibTransId="{0F1A1749-FDB6-42A7-9659-D66B0043D4B4}"/>
    <dgm:cxn modelId="{3E3169C9-A64C-446E-8B45-98A288ABC531}" type="presOf" srcId="{642DCA1A-0B26-4185-ADA1-AC3173554E25}" destId="{CF731DB2-AE1F-4C48-B52C-B093519B7C3A}" srcOrd="0" destOrd="0" presId="urn:microsoft.com/office/officeart/2005/8/layout/target3"/>
    <dgm:cxn modelId="{DE2D55D6-9CE4-4333-A557-8F62FB80AC69}" type="presOf" srcId="{586F6905-A715-4098-87EF-CCE808FE312D}" destId="{495AB045-848F-4108-9954-F58332E15D27}" srcOrd="0" destOrd="1" presId="urn:microsoft.com/office/officeart/2005/8/layout/target3"/>
    <dgm:cxn modelId="{AE2FE6E0-6986-4050-8491-BD29A5C9BA2F}" type="presOf" srcId="{6141D35E-44A4-497B-865B-44C124F4AB96}" destId="{582A44CC-3EC4-4579-8D64-0B068510241A}" srcOrd="0" destOrd="0" presId="urn:microsoft.com/office/officeart/2005/8/layout/target3"/>
    <dgm:cxn modelId="{C6FBFDEB-2675-4FDE-962B-592F7D55485B}" type="presOf" srcId="{F850013B-DC80-4DEC-ADB0-BD75A006543F}" destId="{C11E59B8-6899-411E-80D2-7A08197AFD22}" srcOrd="0" destOrd="2" presId="urn:microsoft.com/office/officeart/2005/8/layout/target3"/>
    <dgm:cxn modelId="{D8BF6FD2-7814-4964-81B8-85B4B2EBE9C9}" type="presParOf" srcId="{582A44CC-3EC4-4579-8D64-0B068510241A}" destId="{3A3A13B5-954D-47AB-9FCD-ED3CAA4334DF}" srcOrd="0" destOrd="0" presId="urn:microsoft.com/office/officeart/2005/8/layout/target3"/>
    <dgm:cxn modelId="{9917684D-06B5-4FF8-805A-31113068B778}" type="presParOf" srcId="{582A44CC-3EC4-4579-8D64-0B068510241A}" destId="{35614975-822F-48F9-82A2-E79CA73A924A}" srcOrd="1" destOrd="0" presId="urn:microsoft.com/office/officeart/2005/8/layout/target3"/>
    <dgm:cxn modelId="{EFE1E449-B6D8-44E5-8E2F-A244D3456F02}" type="presParOf" srcId="{582A44CC-3EC4-4579-8D64-0B068510241A}" destId="{7960685E-1797-47F6-99EC-BE38D18F161B}" srcOrd="2" destOrd="0" presId="urn:microsoft.com/office/officeart/2005/8/layout/target3"/>
    <dgm:cxn modelId="{B9767801-F42C-4AF3-A4A1-DEEDBF085A20}" type="presParOf" srcId="{582A44CC-3EC4-4579-8D64-0B068510241A}" destId="{BD9F12C0-18F6-4191-8872-20035B37F430}" srcOrd="3" destOrd="0" presId="urn:microsoft.com/office/officeart/2005/8/layout/target3"/>
    <dgm:cxn modelId="{7372C80E-54E3-4617-9F58-B80C52B846B0}" type="presParOf" srcId="{582A44CC-3EC4-4579-8D64-0B068510241A}" destId="{59421672-5381-4D0A-B997-F33447762D62}" srcOrd="4" destOrd="0" presId="urn:microsoft.com/office/officeart/2005/8/layout/target3"/>
    <dgm:cxn modelId="{21F45C59-E47F-47D1-8876-4D4D2D74083B}" type="presParOf" srcId="{582A44CC-3EC4-4579-8D64-0B068510241A}" destId="{D8161FF7-5D09-44A8-A351-50E3A41AFF9E}" srcOrd="5" destOrd="0" presId="urn:microsoft.com/office/officeart/2005/8/layout/target3"/>
    <dgm:cxn modelId="{D5D9050B-F7D8-45F9-8AD1-A7CD9A28BB92}" type="presParOf" srcId="{582A44CC-3EC4-4579-8D64-0B068510241A}" destId="{D21CC3D4-3BF4-424F-B1A2-7155D2C5FC73}" srcOrd="6" destOrd="0" presId="urn:microsoft.com/office/officeart/2005/8/layout/target3"/>
    <dgm:cxn modelId="{D16EC4A2-CA81-46C3-A50D-475AB06A9090}" type="presParOf" srcId="{582A44CC-3EC4-4579-8D64-0B068510241A}" destId="{7EC43CE3-F31C-4C73-8F8D-FEAA56A8479D}" srcOrd="7" destOrd="0" presId="urn:microsoft.com/office/officeart/2005/8/layout/target3"/>
    <dgm:cxn modelId="{14AA17E3-EF48-4871-9C27-F7D22B99F003}" type="presParOf" srcId="{582A44CC-3EC4-4579-8D64-0B068510241A}" destId="{CF731DB2-AE1F-4C48-B52C-B093519B7C3A}" srcOrd="8" destOrd="0" presId="urn:microsoft.com/office/officeart/2005/8/layout/target3"/>
    <dgm:cxn modelId="{488DD1E2-8810-47D8-81C3-7B70633DFAC0}" type="presParOf" srcId="{582A44CC-3EC4-4579-8D64-0B068510241A}" destId="{A362857C-11D7-41E1-8337-02FF8FBA9A12}" srcOrd="9" destOrd="0" presId="urn:microsoft.com/office/officeart/2005/8/layout/target3"/>
    <dgm:cxn modelId="{78EDDA3C-241D-45DC-A508-245725058E52}" type="presParOf" srcId="{582A44CC-3EC4-4579-8D64-0B068510241A}" destId="{495AB045-848F-4108-9954-F58332E15D27}" srcOrd="10" destOrd="0" presId="urn:microsoft.com/office/officeart/2005/8/layout/target3"/>
    <dgm:cxn modelId="{BECC00B8-D876-478A-BA34-6520E71F241A}" type="presParOf" srcId="{582A44CC-3EC4-4579-8D64-0B068510241A}" destId="{14B8F26F-05D3-4620-AA07-3EA209998E5E}" srcOrd="11" destOrd="0" presId="urn:microsoft.com/office/officeart/2005/8/layout/target3"/>
    <dgm:cxn modelId="{91D2BBC8-3E37-47D0-AED2-147466776506}" type="presParOf" srcId="{582A44CC-3EC4-4579-8D64-0B068510241A}" destId="{EBE23A0D-FFB1-4A78-A54E-F8C3F85CB6E4}" srcOrd="12" destOrd="0" presId="urn:microsoft.com/office/officeart/2005/8/layout/target3"/>
    <dgm:cxn modelId="{F63F3821-B97E-48FB-A9D2-72F2FB165E32}" type="presParOf" srcId="{582A44CC-3EC4-4579-8D64-0B068510241A}" destId="{4A8D130F-8D60-46CA-B943-3AD7DE1A74E5}" srcOrd="13" destOrd="0" presId="urn:microsoft.com/office/officeart/2005/8/layout/target3"/>
    <dgm:cxn modelId="{61BE4913-123C-43CE-A49B-E981065CDC57}" type="presParOf" srcId="{582A44CC-3EC4-4579-8D64-0B068510241A}" destId="{C11E59B8-6899-411E-80D2-7A08197AFD2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B5F47-23DE-48D1-99AD-A43B2937ED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947C8F-2500-4AAB-807D-67C0F5431128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200" dirty="0"/>
            <a:t>Divisão tradicional de gastos entre custos e despesas : não prevalece para fins de IRPJ </a:t>
          </a:r>
        </a:p>
      </dgm:t>
    </dgm:pt>
    <dgm:pt modelId="{8271A6FF-561D-4A8A-8910-551E0D22542F}" type="parTrans" cxnId="{9F0E3CEA-8C9D-4704-A100-B99E45459F31}">
      <dgm:prSet/>
      <dgm:spPr/>
      <dgm:t>
        <a:bodyPr/>
        <a:lstStyle/>
        <a:p>
          <a:endParaRPr lang="pt-BR"/>
        </a:p>
      </dgm:t>
    </dgm:pt>
    <dgm:pt modelId="{BE851EA1-F55E-4554-99E9-AFB3E760328F}" type="sibTrans" cxnId="{9F0E3CEA-8C9D-4704-A100-B99E45459F31}">
      <dgm:prSet/>
      <dgm:spPr/>
      <dgm:t>
        <a:bodyPr/>
        <a:lstStyle/>
        <a:p>
          <a:endParaRPr lang="pt-BR"/>
        </a:p>
      </dgm:t>
    </dgm:pt>
    <dgm:pt modelId="{F8CA7A19-D74B-4829-B25C-645E993AC4CA}">
      <dgm:prSet phldrT="[Texto]" custT="1"/>
      <dgm:spPr>
        <a:solidFill>
          <a:schemeClr val="accent1"/>
        </a:solidFill>
      </dgm:spPr>
      <dgm:t>
        <a:bodyPr/>
        <a:lstStyle/>
        <a:p>
          <a:endParaRPr lang="pt-BR" sz="1200" dirty="0"/>
        </a:p>
        <a:p>
          <a:r>
            <a:rPr lang="pt-BR" sz="1200" dirty="0"/>
            <a:t>Custos: </a:t>
          </a:r>
          <a:r>
            <a:rPr lang="pt-BR" sz="1200" b="1" dirty="0"/>
            <a:t>despesas e  encargos </a:t>
          </a:r>
          <a:r>
            <a:rPr lang="pt-BR" sz="1200" dirty="0"/>
            <a:t>relativos à aquisição, produção e venda dos bens e serviços objeto das transações de conta própria (art. 46, Lei n. 4506/64),</a:t>
          </a:r>
        </a:p>
        <a:p>
          <a:endParaRPr lang="pt-BR" sz="1000" dirty="0"/>
        </a:p>
      </dgm:t>
    </dgm:pt>
    <dgm:pt modelId="{1B725B9D-211D-48F1-94EC-FD5A29F4603F}" type="parTrans" cxnId="{D98F1288-0B11-4E14-9D12-27B233666306}">
      <dgm:prSet/>
      <dgm:spPr/>
      <dgm:t>
        <a:bodyPr/>
        <a:lstStyle/>
        <a:p>
          <a:endParaRPr lang="pt-BR"/>
        </a:p>
      </dgm:t>
    </dgm:pt>
    <dgm:pt modelId="{43BE9B7A-5C34-45EB-A8FC-DAC8293EAB3F}" type="sibTrans" cxnId="{D98F1288-0B11-4E14-9D12-27B233666306}">
      <dgm:prSet/>
      <dgm:spPr/>
      <dgm:t>
        <a:bodyPr/>
        <a:lstStyle/>
        <a:p>
          <a:endParaRPr lang="pt-BR"/>
        </a:p>
      </dgm:t>
    </dgm:pt>
    <dgm:pt modelId="{BC831F2F-0E77-4927-A6C0-3470A55FFF44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0" dirty="0"/>
            <a:t>Operacionais: não computadas </a:t>
          </a:r>
          <a:r>
            <a:rPr lang="pt-BR" b="1" dirty="0"/>
            <a:t>nos custos</a:t>
          </a:r>
          <a:r>
            <a:rPr lang="pt-BR" dirty="0"/>
            <a:t>, necessárias à atividade e  a manutenção da respectiva fonte produtora   </a:t>
          </a:r>
        </a:p>
      </dgm:t>
    </dgm:pt>
    <dgm:pt modelId="{671197F0-0A9B-4E26-933B-560C8B5BEA21}" type="parTrans" cxnId="{E2B3FFEC-0093-41D6-B267-7C57903DA572}">
      <dgm:prSet/>
      <dgm:spPr/>
      <dgm:t>
        <a:bodyPr/>
        <a:lstStyle/>
        <a:p>
          <a:endParaRPr lang="pt-BR"/>
        </a:p>
      </dgm:t>
    </dgm:pt>
    <dgm:pt modelId="{D8DE1A19-4B75-4D24-BB07-CF114F9EB9A2}" type="sibTrans" cxnId="{E2B3FFEC-0093-41D6-B267-7C57903DA572}">
      <dgm:prSet/>
      <dgm:spPr/>
      <dgm:t>
        <a:bodyPr/>
        <a:lstStyle/>
        <a:p>
          <a:endParaRPr lang="pt-BR"/>
        </a:p>
      </dgm:t>
    </dgm:pt>
    <dgm:pt modelId="{9F7122BD-03C9-42A2-9962-63AB43B416A9}">
      <dgm:prSet/>
      <dgm:spPr>
        <a:solidFill>
          <a:schemeClr val="accent1"/>
        </a:solidFill>
      </dgm:spPr>
      <dgm:t>
        <a:bodyPr/>
        <a:lstStyle/>
        <a:p>
          <a:r>
            <a:rPr lang="pt-BR" dirty="0"/>
            <a:t>Necessárias: pagas ou incorridas para a realização das transações ou operações exigidas pela atividade da empresa</a:t>
          </a:r>
        </a:p>
      </dgm:t>
    </dgm:pt>
    <dgm:pt modelId="{CA4DE54E-6E32-4562-AB4C-5862C1268E8A}" type="parTrans" cxnId="{EE2C2E0F-A04B-45C9-BDBD-71132073A4E1}">
      <dgm:prSet/>
      <dgm:spPr/>
      <dgm:t>
        <a:bodyPr/>
        <a:lstStyle/>
        <a:p>
          <a:endParaRPr lang="pt-BR"/>
        </a:p>
      </dgm:t>
    </dgm:pt>
    <dgm:pt modelId="{7EFF9299-5015-4177-9FDF-581E74198C49}" type="sibTrans" cxnId="{EE2C2E0F-A04B-45C9-BDBD-71132073A4E1}">
      <dgm:prSet/>
      <dgm:spPr/>
      <dgm:t>
        <a:bodyPr/>
        <a:lstStyle/>
        <a:p>
          <a:endParaRPr lang="pt-BR"/>
        </a:p>
      </dgm:t>
    </dgm:pt>
    <dgm:pt modelId="{F888B17D-A2FE-4C36-83D8-C377FCECF3CB}">
      <dgm:prSet/>
      <dgm:spPr>
        <a:solidFill>
          <a:schemeClr val="accent1"/>
        </a:solidFill>
      </dgm:spPr>
      <dgm:t>
        <a:bodyPr/>
        <a:lstStyle/>
        <a:p>
          <a:r>
            <a:rPr lang="pt-BR" dirty="0"/>
            <a:t>Admitidas: usuais ou normais no tipo de transações, operações ou atividades da empresa </a:t>
          </a:r>
        </a:p>
      </dgm:t>
    </dgm:pt>
    <dgm:pt modelId="{E94486AF-FDA4-461E-984A-90E240780B91}" type="parTrans" cxnId="{10AEADDB-BC2B-4C7B-9666-DA09711F6C54}">
      <dgm:prSet/>
      <dgm:spPr/>
      <dgm:t>
        <a:bodyPr/>
        <a:lstStyle/>
        <a:p>
          <a:endParaRPr lang="pt-BR"/>
        </a:p>
      </dgm:t>
    </dgm:pt>
    <dgm:pt modelId="{01C2CE4C-5CC9-4815-9C45-46BF499A00E0}" type="sibTrans" cxnId="{10AEADDB-BC2B-4C7B-9666-DA09711F6C54}">
      <dgm:prSet/>
      <dgm:spPr/>
      <dgm:t>
        <a:bodyPr/>
        <a:lstStyle/>
        <a:p>
          <a:endParaRPr lang="pt-BR"/>
        </a:p>
      </dgm:t>
    </dgm:pt>
    <dgm:pt modelId="{30C384C7-84DF-40F8-8E0D-EE4120995100}" type="pres">
      <dgm:prSet presAssocID="{847B5F47-23DE-48D1-99AD-A43B2937EDA0}" presName="diagram" presStyleCnt="0">
        <dgm:presLayoutVars>
          <dgm:dir/>
          <dgm:resizeHandles val="exact"/>
        </dgm:presLayoutVars>
      </dgm:prSet>
      <dgm:spPr/>
    </dgm:pt>
    <dgm:pt modelId="{096CD8E8-A2B5-4960-87B9-C7DE99717C6F}" type="pres">
      <dgm:prSet presAssocID="{1A947C8F-2500-4AAB-807D-67C0F5431128}" presName="node" presStyleLbl="node1" presStyleIdx="0" presStyleCnt="5">
        <dgm:presLayoutVars>
          <dgm:bulletEnabled val="1"/>
        </dgm:presLayoutVars>
      </dgm:prSet>
      <dgm:spPr/>
    </dgm:pt>
    <dgm:pt modelId="{1EB341A7-279D-41DB-8FA9-19002D34BE10}" type="pres">
      <dgm:prSet presAssocID="{BE851EA1-F55E-4554-99E9-AFB3E760328F}" presName="sibTrans" presStyleCnt="0"/>
      <dgm:spPr/>
    </dgm:pt>
    <dgm:pt modelId="{40F35F9F-D966-4000-9D42-36F825A2426C}" type="pres">
      <dgm:prSet presAssocID="{F8CA7A19-D74B-4829-B25C-645E993AC4CA}" presName="node" presStyleLbl="node1" presStyleIdx="1" presStyleCnt="5">
        <dgm:presLayoutVars>
          <dgm:bulletEnabled val="1"/>
        </dgm:presLayoutVars>
      </dgm:prSet>
      <dgm:spPr/>
    </dgm:pt>
    <dgm:pt modelId="{832DB001-5E5D-4DA5-9D56-0701CDBCDE11}" type="pres">
      <dgm:prSet presAssocID="{43BE9B7A-5C34-45EB-A8FC-DAC8293EAB3F}" presName="sibTrans" presStyleCnt="0"/>
      <dgm:spPr/>
    </dgm:pt>
    <dgm:pt modelId="{FB3AFA21-A32E-4932-BCA8-8615DB1DB6CC}" type="pres">
      <dgm:prSet presAssocID="{BC831F2F-0E77-4927-A6C0-3470A55FFF44}" presName="node" presStyleLbl="node1" presStyleIdx="2" presStyleCnt="5">
        <dgm:presLayoutVars>
          <dgm:bulletEnabled val="1"/>
        </dgm:presLayoutVars>
      </dgm:prSet>
      <dgm:spPr/>
    </dgm:pt>
    <dgm:pt modelId="{C8E7A624-8489-4E4F-8E15-4B6979D91140}" type="pres">
      <dgm:prSet presAssocID="{D8DE1A19-4B75-4D24-BB07-CF114F9EB9A2}" presName="sibTrans" presStyleCnt="0"/>
      <dgm:spPr/>
    </dgm:pt>
    <dgm:pt modelId="{53754136-2232-4A19-A4EC-056A6E041B9C}" type="pres">
      <dgm:prSet presAssocID="{9F7122BD-03C9-42A2-9962-63AB43B416A9}" presName="node" presStyleLbl="node1" presStyleIdx="3" presStyleCnt="5">
        <dgm:presLayoutVars>
          <dgm:bulletEnabled val="1"/>
        </dgm:presLayoutVars>
      </dgm:prSet>
      <dgm:spPr/>
    </dgm:pt>
    <dgm:pt modelId="{DD47B418-5124-4750-81D2-6F21A1C808FC}" type="pres">
      <dgm:prSet presAssocID="{7EFF9299-5015-4177-9FDF-581E74198C49}" presName="sibTrans" presStyleCnt="0"/>
      <dgm:spPr/>
    </dgm:pt>
    <dgm:pt modelId="{5DC9078E-7492-414B-A182-30E5839EA90A}" type="pres">
      <dgm:prSet presAssocID="{F888B17D-A2FE-4C36-83D8-C377FCECF3CB}" presName="node" presStyleLbl="node1" presStyleIdx="4" presStyleCnt="5">
        <dgm:presLayoutVars>
          <dgm:bulletEnabled val="1"/>
        </dgm:presLayoutVars>
      </dgm:prSet>
      <dgm:spPr/>
    </dgm:pt>
  </dgm:ptLst>
  <dgm:cxnLst>
    <dgm:cxn modelId="{EE2C2E0F-A04B-45C9-BDBD-71132073A4E1}" srcId="{847B5F47-23DE-48D1-99AD-A43B2937EDA0}" destId="{9F7122BD-03C9-42A2-9962-63AB43B416A9}" srcOrd="3" destOrd="0" parTransId="{CA4DE54E-6E32-4562-AB4C-5862C1268E8A}" sibTransId="{7EFF9299-5015-4177-9FDF-581E74198C49}"/>
    <dgm:cxn modelId="{ED427538-E935-4383-B466-3C41D1D89DBE}" type="presOf" srcId="{F8CA7A19-D74B-4829-B25C-645E993AC4CA}" destId="{40F35F9F-D966-4000-9D42-36F825A2426C}" srcOrd="0" destOrd="0" presId="urn:microsoft.com/office/officeart/2005/8/layout/default"/>
    <dgm:cxn modelId="{92931F3F-0C01-41E7-B25E-E2403904F272}" type="presOf" srcId="{9F7122BD-03C9-42A2-9962-63AB43B416A9}" destId="{53754136-2232-4A19-A4EC-056A6E041B9C}" srcOrd="0" destOrd="0" presId="urn:microsoft.com/office/officeart/2005/8/layout/default"/>
    <dgm:cxn modelId="{D98F1288-0B11-4E14-9D12-27B233666306}" srcId="{847B5F47-23DE-48D1-99AD-A43B2937EDA0}" destId="{F8CA7A19-D74B-4829-B25C-645E993AC4CA}" srcOrd="1" destOrd="0" parTransId="{1B725B9D-211D-48F1-94EC-FD5A29F4603F}" sibTransId="{43BE9B7A-5C34-45EB-A8FC-DAC8293EAB3F}"/>
    <dgm:cxn modelId="{325B888F-A6D4-4146-AF43-F95A88CDCFBD}" type="presOf" srcId="{1A947C8F-2500-4AAB-807D-67C0F5431128}" destId="{096CD8E8-A2B5-4960-87B9-C7DE99717C6F}" srcOrd="0" destOrd="0" presId="urn:microsoft.com/office/officeart/2005/8/layout/default"/>
    <dgm:cxn modelId="{429B59A1-FD9E-49AD-ABF7-820B99F5C5CF}" type="presOf" srcId="{847B5F47-23DE-48D1-99AD-A43B2937EDA0}" destId="{30C384C7-84DF-40F8-8E0D-EE4120995100}" srcOrd="0" destOrd="0" presId="urn:microsoft.com/office/officeart/2005/8/layout/default"/>
    <dgm:cxn modelId="{FBEEDBD7-B70D-43FF-867F-4F35421B3413}" type="presOf" srcId="{BC831F2F-0E77-4927-A6C0-3470A55FFF44}" destId="{FB3AFA21-A32E-4932-BCA8-8615DB1DB6CC}" srcOrd="0" destOrd="0" presId="urn:microsoft.com/office/officeart/2005/8/layout/default"/>
    <dgm:cxn modelId="{10AEADDB-BC2B-4C7B-9666-DA09711F6C54}" srcId="{847B5F47-23DE-48D1-99AD-A43B2937EDA0}" destId="{F888B17D-A2FE-4C36-83D8-C377FCECF3CB}" srcOrd="4" destOrd="0" parTransId="{E94486AF-FDA4-461E-984A-90E240780B91}" sibTransId="{01C2CE4C-5CC9-4815-9C45-46BF499A00E0}"/>
    <dgm:cxn modelId="{D3E94BE2-FA59-4632-896C-DFAED0293519}" type="presOf" srcId="{F888B17D-A2FE-4C36-83D8-C377FCECF3CB}" destId="{5DC9078E-7492-414B-A182-30E5839EA90A}" srcOrd="0" destOrd="0" presId="urn:microsoft.com/office/officeart/2005/8/layout/default"/>
    <dgm:cxn modelId="{9F0E3CEA-8C9D-4704-A100-B99E45459F31}" srcId="{847B5F47-23DE-48D1-99AD-A43B2937EDA0}" destId="{1A947C8F-2500-4AAB-807D-67C0F5431128}" srcOrd="0" destOrd="0" parTransId="{8271A6FF-561D-4A8A-8910-551E0D22542F}" sibTransId="{BE851EA1-F55E-4554-99E9-AFB3E760328F}"/>
    <dgm:cxn modelId="{E2B3FFEC-0093-41D6-B267-7C57903DA572}" srcId="{847B5F47-23DE-48D1-99AD-A43B2937EDA0}" destId="{BC831F2F-0E77-4927-A6C0-3470A55FFF44}" srcOrd="2" destOrd="0" parTransId="{671197F0-0A9B-4E26-933B-560C8B5BEA21}" sibTransId="{D8DE1A19-4B75-4D24-BB07-CF114F9EB9A2}"/>
    <dgm:cxn modelId="{701AA840-5A68-485B-8D23-9849700EFF1D}" type="presParOf" srcId="{30C384C7-84DF-40F8-8E0D-EE4120995100}" destId="{096CD8E8-A2B5-4960-87B9-C7DE99717C6F}" srcOrd="0" destOrd="0" presId="urn:microsoft.com/office/officeart/2005/8/layout/default"/>
    <dgm:cxn modelId="{35C197B5-DB17-4CC9-8935-3DB5BFF40473}" type="presParOf" srcId="{30C384C7-84DF-40F8-8E0D-EE4120995100}" destId="{1EB341A7-279D-41DB-8FA9-19002D34BE10}" srcOrd="1" destOrd="0" presId="urn:microsoft.com/office/officeart/2005/8/layout/default"/>
    <dgm:cxn modelId="{A0BE0C91-B304-40E1-A043-CF7863E96D7A}" type="presParOf" srcId="{30C384C7-84DF-40F8-8E0D-EE4120995100}" destId="{40F35F9F-D966-4000-9D42-36F825A2426C}" srcOrd="2" destOrd="0" presId="urn:microsoft.com/office/officeart/2005/8/layout/default"/>
    <dgm:cxn modelId="{01890189-1DB7-4484-B51F-CC0BC00F2BB9}" type="presParOf" srcId="{30C384C7-84DF-40F8-8E0D-EE4120995100}" destId="{832DB001-5E5D-4DA5-9D56-0701CDBCDE11}" srcOrd="3" destOrd="0" presId="urn:microsoft.com/office/officeart/2005/8/layout/default"/>
    <dgm:cxn modelId="{CD07075C-3166-4688-977E-910A62480414}" type="presParOf" srcId="{30C384C7-84DF-40F8-8E0D-EE4120995100}" destId="{FB3AFA21-A32E-4932-BCA8-8615DB1DB6CC}" srcOrd="4" destOrd="0" presId="urn:microsoft.com/office/officeart/2005/8/layout/default"/>
    <dgm:cxn modelId="{D3706DE9-2B63-46C2-A9BA-3C80F79D1472}" type="presParOf" srcId="{30C384C7-84DF-40F8-8E0D-EE4120995100}" destId="{C8E7A624-8489-4E4F-8E15-4B6979D91140}" srcOrd="5" destOrd="0" presId="urn:microsoft.com/office/officeart/2005/8/layout/default"/>
    <dgm:cxn modelId="{794E4BB3-4BA5-4F90-AB7C-0F0C3AC3285A}" type="presParOf" srcId="{30C384C7-84DF-40F8-8E0D-EE4120995100}" destId="{53754136-2232-4A19-A4EC-056A6E041B9C}" srcOrd="6" destOrd="0" presId="urn:microsoft.com/office/officeart/2005/8/layout/default"/>
    <dgm:cxn modelId="{2346DA30-F59B-4F50-8736-E74C4D829B60}" type="presParOf" srcId="{30C384C7-84DF-40F8-8E0D-EE4120995100}" destId="{DD47B418-5124-4750-81D2-6F21A1C808FC}" srcOrd="7" destOrd="0" presId="urn:microsoft.com/office/officeart/2005/8/layout/default"/>
    <dgm:cxn modelId="{E831B253-C9E7-43C1-B239-66F311C2B144}" type="presParOf" srcId="{30C384C7-84DF-40F8-8E0D-EE4120995100}" destId="{5DC9078E-7492-414B-A182-30E5839EA9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F66D2-4200-4AF9-BCA4-0D5CA26CF8A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9942BAD-C0DD-4952-9389-9AF287D2F8D8}">
      <dgm:prSet phldrT="[Texto]"/>
      <dgm:spPr/>
      <dgm:t>
        <a:bodyPr/>
        <a:lstStyle/>
        <a:p>
          <a:r>
            <a:rPr lang="pt-BR" dirty="0"/>
            <a:t>IR: Capacidade contributiva</a:t>
          </a:r>
        </a:p>
      </dgm:t>
    </dgm:pt>
    <dgm:pt modelId="{6DDD25B4-49DA-4F82-A7EC-415FD07ADB0E}" type="parTrans" cxnId="{4EA78208-59B2-4C19-B6C8-266782015E73}">
      <dgm:prSet/>
      <dgm:spPr/>
      <dgm:t>
        <a:bodyPr/>
        <a:lstStyle/>
        <a:p>
          <a:endParaRPr lang="pt-BR"/>
        </a:p>
      </dgm:t>
    </dgm:pt>
    <dgm:pt modelId="{9D3A13BD-1AE7-4A1E-AD12-D5FD36659DA9}" type="sibTrans" cxnId="{4EA78208-59B2-4C19-B6C8-266782015E73}">
      <dgm:prSet/>
      <dgm:spPr/>
      <dgm:t>
        <a:bodyPr/>
        <a:lstStyle/>
        <a:p>
          <a:endParaRPr lang="pt-BR"/>
        </a:p>
      </dgm:t>
    </dgm:pt>
    <dgm:pt modelId="{AC3D18BF-55B5-4833-8D58-F06C3B0CCA65}">
      <dgm:prSet phldrT="[Texto]"/>
      <dgm:spPr/>
      <dgm:t>
        <a:bodyPr/>
        <a:lstStyle/>
        <a:p>
          <a:r>
            <a:rPr lang="pt-BR" dirty="0"/>
            <a:t>Dedução de despesa: direito/benefício fiscal?</a:t>
          </a:r>
        </a:p>
      </dgm:t>
    </dgm:pt>
    <dgm:pt modelId="{1F4E1DDD-01E8-4792-B429-87A5740BD657}" type="parTrans" cxnId="{FB4ADCEF-C90D-467F-B965-D0A29E793F25}">
      <dgm:prSet/>
      <dgm:spPr/>
      <dgm:t>
        <a:bodyPr/>
        <a:lstStyle/>
        <a:p>
          <a:endParaRPr lang="pt-BR"/>
        </a:p>
      </dgm:t>
    </dgm:pt>
    <dgm:pt modelId="{F1754851-7735-44EF-960C-F6671EA5FA36}" type="sibTrans" cxnId="{FB4ADCEF-C90D-467F-B965-D0A29E793F25}">
      <dgm:prSet/>
      <dgm:spPr/>
      <dgm:t>
        <a:bodyPr/>
        <a:lstStyle/>
        <a:p>
          <a:endParaRPr lang="pt-BR"/>
        </a:p>
      </dgm:t>
    </dgm:pt>
    <dgm:pt modelId="{6566C637-0974-40A2-8E48-781F9F06AEC2}">
      <dgm:prSet/>
      <dgm:spPr/>
      <dgm:t>
        <a:bodyPr/>
        <a:lstStyle/>
        <a:p>
          <a:r>
            <a:rPr lang="pt-BR" dirty="0"/>
            <a:t> IR: renda líquida</a:t>
          </a:r>
        </a:p>
      </dgm:t>
    </dgm:pt>
    <dgm:pt modelId="{94813B83-EEF1-4E93-81D5-4B1E49A56EDC}" type="parTrans" cxnId="{39A4E0FC-34C1-43AD-8462-F543A1C412D4}">
      <dgm:prSet/>
      <dgm:spPr/>
      <dgm:t>
        <a:bodyPr/>
        <a:lstStyle/>
        <a:p>
          <a:endParaRPr lang="pt-BR"/>
        </a:p>
      </dgm:t>
    </dgm:pt>
    <dgm:pt modelId="{0ACF14D4-63D3-48DB-819F-1D7710889068}" type="sibTrans" cxnId="{39A4E0FC-34C1-43AD-8462-F543A1C412D4}">
      <dgm:prSet/>
      <dgm:spPr/>
      <dgm:t>
        <a:bodyPr/>
        <a:lstStyle/>
        <a:p>
          <a:endParaRPr lang="pt-BR"/>
        </a:p>
      </dgm:t>
    </dgm:pt>
    <dgm:pt modelId="{F1F5F550-31EC-433B-B4C8-B61C6DC26F2A}" type="pres">
      <dgm:prSet presAssocID="{56DF66D2-4200-4AF9-BCA4-0D5CA26CF8AE}" presName="compositeShape" presStyleCnt="0">
        <dgm:presLayoutVars>
          <dgm:dir/>
          <dgm:resizeHandles/>
        </dgm:presLayoutVars>
      </dgm:prSet>
      <dgm:spPr/>
    </dgm:pt>
    <dgm:pt modelId="{4CED4BF9-7B9C-4FBA-9D0E-707E59237584}" type="pres">
      <dgm:prSet presAssocID="{56DF66D2-4200-4AF9-BCA4-0D5CA26CF8AE}" presName="pyramid" presStyleLbl="node1" presStyleIdx="0" presStyleCnt="1"/>
      <dgm:spPr/>
    </dgm:pt>
    <dgm:pt modelId="{3C0B8228-E636-42E3-B5F2-118886E0F7BC}" type="pres">
      <dgm:prSet presAssocID="{56DF66D2-4200-4AF9-BCA4-0D5CA26CF8AE}" presName="theList" presStyleCnt="0"/>
      <dgm:spPr/>
    </dgm:pt>
    <dgm:pt modelId="{4ED290AE-72A1-40B3-9A44-84410C793459}" type="pres">
      <dgm:prSet presAssocID="{69942BAD-C0DD-4952-9389-9AF287D2F8D8}" presName="aNode" presStyleLbl="fgAcc1" presStyleIdx="0" presStyleCnt="3">
        <dgm:presLayoutVars>
          <dgm:bulletEnabled val="1"/>
        </dgm:presLayoutVars>
      </dgm:prSet>
      <dgm:spPr/>
    </dgm:pt>
    <dgm:pt modelId="{E313F17C-FAF5-4AC0-8483-EA39CC6F86E3}" type="pres">
      <dgm:prSet presAssocID="{69942BAD-C0DD-4952-9389-9AF287D2F8D8}" presName="aSpace" presStyleCnt="0"/>
      <dgm:spPr/>
    </dgm:pt>
    <dgm:pt modelId="{3D3CB2CB-F772-4E0C-9552-0687CC6B39C6}" type="pres">
      <dgm:prSet presAssocID="{6566C637-0974-40A2-8E48-781F9F06AEC2}" presName="aNode" presStyleLbl="fgAcc1" presStyleIdx="1" presStyleCnt="3">
        <dgm:presLayoutVars>
          <dgm:bulletEnabled val="1"/>
        </dgm:presLayoutVars>
      </dgm:prSet>
      <dgm:spPr/>
    </dgm:pt>
    <dgm:pt modelId="{84BAB2EE-28EF-4AC7-82FD-336F87A254EA}" type="pres">
      <dgm:prSet presAssocID="{6566C637-0974-40A2-8E48-781F9F06AEC2}" presName="aSpace" presStyleCnt="0"/>
      <dgm:spPr/>
    </dgm:pt>
    <dgm:pt modelId="{79CCAA85-86C2-40EF-97AC-ADC999448D91}" type="pres">
      <dgm:prSet presAssocID="{AC3D18BF-55B5-4833-8D58-F06C3B0CCA65}" presName="aNode" presStyleLbl="fgAcc1" presStyleIdx="2" presStyleCnt="3">
        <dgm:presLayoutVars>
          <dgm:bulletEnabled val="1"/>
        </dgm:presLayoutVars>
      </dgm:prSet>
      <dgm:spPr/>
    </dgm:pt>
    <dgm:pt modelId="{43F22160-4588-4BFB-B0B6-93D5ABDFF623}" type="pres">
      <dgm:prSet presAssocID="{AC3D18BF-55B5-4833-8D58-F06C3B0CCA65}" presName="aSpace" presStyleCnt="0"/>
      <dgm:spPr/>
    </dgm:pt>
  </dgm:ptLst>
  <dgm:cxnLst>
    <dgm:cxn modelId="{4EA78208-59B2-4C19-B6C8-266782015E73}" srcId="{56DF66D2-4200-4AF9-BCA4-0D5CA26CF8AE}" destId="{69942BAD-C0DD-4952-9389-9AF287D2F8D8}" srcOrd="0" destOrd="0" parTransId="{6DDD25B4-49DA-4F82-A7EC-415FD07ADB0E}" sibTransId="{9D3A13BD-1AE7-4A1E-AD12-D5FD36659DA9}"/>
    <dgm:cxn modelId="{1F5FDA87-EF91-46E8-A13C-FA6A1C6A2A60}" type="presOf" srcId="{56DF66D2-4200-4AF9-BCA4-0D5CA26CF8AE}" destId="{F1F5F550-31EC-433B-B4C8-B61C6DC26F2A}" srcOrd="0" destOrd="0" presId="urn:microsoft.com/office/officeart/2005/8/layout/pyramid2"/>
    <dgm:cxn modelId="{A5961397-326C-404A-92CB-7A75984FBFDF}" type="presOf" srcId="{AC3D18BF-55B5-4833-8D58-F06C3B0CCA65}" destId="{79CCAA85-86C2-40EF-97AC-ADC999448D91}" srcOrd="0" destOrd="0" presId="urn:microsoft.com/office/officeart/2005/8/layout/pyramid2"/>
    <dgm:cxn modelId="{E52F4BDA-B06E-4FC9-8DD2-4CD3F5276781}" type="presOf" srcId="{6566C637-0974-40A2-8E48-781F9F06AEC2}" destId="{3D3CB2CB-F772-4E0C-9552-0687CC6B39C6}" srcOrd="0" destOrd="0" presId="urn:microsoft.com/office/officeart/2005/8/layout/pyramid2"/>
    <dgm:cxn modelId="{0C79EBE0-9BAE-4A85-B64A-786259D73661}" type="presOf" srcId="{69942BAD-C0DD-4952-9389-9AF287D2F8D8}" destId="{4ED290AE-72A1-40B3-9A44-84410C793459}" srcOrd="0" destOrd="0" presId="urn:microsoft.com/office/officeart/2005/8/layout/pyramid2"/>
    <dgm:cxn modelId="{FB4ADCEF-C90D-467F-B965-D0A29E793F25}" srcId="{56DF66D2-4200-4AF9-BCA4-0D5CA26CF8AE}" destId="{AC3D18BF-55B5-4833-8D58-F06C3B0CCA65}" srcOrd="2" destOrd="0" parTransId="{1F4E1DDD-01E8-4792-B429-87A5740BD657}" sibTransId="{F1754851-7735-44EF-960C-F6671EA5FA36}"/>
    <dgm:cxn modelId="{39A4E0FC-34C1-43AD-8462-F543A1C412D4}" srcId="{56DF66D2-4200-4AF9-BCA4-0D5CA26CF8AE}" destId="{6566C637-0974-40A2-8E48-781F9F06AEC2}" srcOrd="1" destOrd="0" parTransId="{94813B83-EEF1-4E93-81D5-4B1E49A56EDC}" sibTransId="{0ACF14D4-63D3-48DB-819F-1D7710889068}"/>
    <dgm:cxn modelId="{B3712EAE-963C-4611-97A3-774AD0BA60A5}" type="presParOf" srcId="{F1F5F550-31EC-433B-B4C8-B61C6DC26F2A}" destId="{4CED4BF9-7B9C-4FBA-9D0E-707E59237584}" srcOrd="0" destOrd="0" presId="urn:microsoft.com/office/officeart/2005/8/layout/pyramid2"/>
    <dgm:cxn modelId="{C9306C0C-799A-44FD-A68E-87DA6B7D27D9}" type="presParOf" srcId="{F1F5F550-31EC-433B-B4C8-B61C6DC26F2A}" destId="{3C0B8228-E636-42E3-B5F2-118886E0F7BC}" srcOrd="1" destOrd="0" presId="urn:microsoft.com/office/officeart/2005/8/layout/pyramid2"/>
    <dgm:cxn modelId="{4D16920E-53BD-4732-BC6F-098EEFA00203}" type="presParOf" srcId="{3C0B8228-E636-42E3-B5F2-118886E0F7BC}" destId="{4ED290AE-72A1-40B3-9A44-84410C793459}" srcOrd="0" destOrd="0" presId="urn:microsoft.com/office/officeart/2005/8/layout/pyramid2"/>
    <dgm:cxn modelId="{5215DACB-DF62-4F91-A3E4-15A8140292C5}" type="presParOf" srcId="{3C0B8228-E636-42E3-B5F2-118886E0F7BC}" destId="{E313F17C-FAF5-4AC0-8483-EA39CC6F86E3}" srcOrd="1" destOrd="0" presId="urn:microsoft.com/office/officeart/2005/8/layout/pyramid2"/>
    <dgm:cxn modelId="{5C31D870-3B72-4316-8042-0EC6A55A1A26}" type="presParOf" srcId="{3C0B8228-E636-42E3-B5F2-118886E0F7BC}" destId="{3D3CB2CB-F772-4E0C-9552-0687CC6B39C6}" srcOrd="2" destOrd="0" presId="urn:microsoft.com/office/officeart/2005/8/layout/pyramid2"/>
    <dgm:cxn modelId="{3E78E277-3D99-41F8-A995-62669E8DDEF0}" type="presParOf" srcId="{3C0B8228-E636-42E3-B5F2-118886E0F7BC}" destId="{84BAB2EE-28EF-4AC7-82FD-336F87A254EA}" srcOrd="3" destOrd="0" presId="urn:microsoft.com/office/officeart/2005/8/layout/pyramid2"/>
    <dgm:cxn modelId="{745B0BA1-BEE8-4451-8E46-C5C550E0EDCD}" type="presParOf" srcId="{3C0B8228-E636-42E3-B5F2-118886E0F7BC}" destId="{79CCAA85-86C2-40EF-97AC-ADC999448D91}" srcOrd="4" destOrd="0" presId="urn:microsoft.com/office/officeart/2005/8/layout/pyramid2"/>
    <dgm:cxn modelId="{632265A8-AADE-455F-B805-1188B3043BFD}" type="presParOf" srcId="{3C0B8228-E636-42E3-B5F2-118886E0F7BC}" destId="{43F22160-4588-4BFB-B0B6-93D5ABDFF62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A13B5-954D-47AB-9FCD-ED3CAA4334DF}">
      <dsp:nvSpPr>
        <dsp:cNvPr id="0" name=""/>
        <dsp:cNvSpPr/>
      </dsp:nvSpPr>
      <dsp:spPr>
        <a:xfrm>
          <a:off x="0" y="0"/>
          <a:ext cx="3175000" cy="3175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0685E-1797-47F6-99EC-BE38D18F161B}">
      <dsp:nvSpPr>
        <dsp:cNvPr id="0" name=""/>
        <dsp:cNvSpPr/>
      </dsp:nvSpPr>
      <dsp:spPr>
        <a:xfrm>
          <a:off x="1587500" y="0"/>
          <a:ext cx="5537199" cy="31750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Abrangência do art. 47</a:t>
          </a:r>
        </a:p>
      </dsp:txBody>
      <dsp:txXfrm>
        <a:off x="1587500" y="0"/>
        <a:ext cx="2768599" cy="952502"/>
      </dsp:txXfrm>
    </dsp:sp>
    <dsp:sp modelId="{59421672-5381-4D0A-B997-F33447762D62}">
      <dsp:nvSpPr>
        <dsp:cNvPr id="0" name=""/>
        <dsp:cNvSpPr/>
      </dsp:nvSpPr>
      <dsp:spPr>
        <a:xfrm>
          <a:off x="555626" y="952502"/>
          <a:ext cx="2063747" cy="20637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61FF7-5D09-44A8-A351-50E3A41AFF9E}">
      <dsp:nvSpPr>
        <dsp:cNvPr id="0" name=""/>
        <dsp:cNvSpPr/>
      </dsp:nvSpPr>
      <dsp:spPr>
        <a:xfrm>
          <a:off x="1587500" y="952502"/>
          <a:ext cx="5537199" cy="2063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Conceito de empresa</a:t>
          </a:r>
        </a:p>
      </dsp:txBody>
      <dsp:txXfrm>
        <a:off x="1587500" y="952502"/>
        <a:ext cx="2768599" cy="952498"/>
      </dsp:txXfrm>
    </dsp:sp>
    <dsp:sp modelId="{7EC43CE3-F31C-4C73-8F8D-FEAA56A8479D}">
      <dsp:nvSpPr>
        <dsp:cNvPr id="0" name=""/>
        <dsp:cNvSpPr/>
      </dsp:nvSpPr>
      <dsp:spPr>
        <a:xfrm>
          <a:off x="1111250" y="1905000"/>
          <a:ext cx="952499" cy="9524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31DB2-AE1F-4C48-B52C-B093519B7C3A}">
      <dsp:nvSpPr>
        <dsp:cNvPr id="0" name=""/>
        <dsp:cNvSpPr/>
      </dsp:nvSpPr>
      <dsp:spPr>
        <a:xfrm>
          <a:off x="1587500" y="1905000"/>
          <a:ext cx="5537199" cy="9524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Precisões</a:t>
          </a:r>
        </a:p>
      </dsp:txBody>
      <dsp:txXfrm>
        <a:off x="1587500" y="1905000"/>
        <a:ext cx="2768599" cy="952499"/>
      </dsp:txXfrm>
    </dsp:sp>
    <dsp:sp modelId="{495AB045-848F-4108-9954-F58332E15D27}">
      <dsp:nvSpPr>
        <dsp:cNvPr id="0" name=""/>
        <dsp:cNvSpPr/>
      </dsp:nvSpPr>
      <dsp:spPr>
        <a:xfrm>
          <a:off x="4356099" y="0"/>
          <a:ext cx="2768599" cy="9525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pt-BR" sz="1200" kern="1200" dirty="0"/>
            <a:t>Principal atributo: atemporal,  nele se incluem todos os tipos de atividades, atuais ou </a:t>
          </a:r>
          <a:r>
            <a:rPr lang="pt-BR" sz="1200" kern="1200" dirty="0" err="1"/>
            <a:t>naõ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200" kern="1200" dirty="0"/>
        </a:p>
      </dsp:txBody>
      <dsp:txXfrm>
        <a:off x="4356099" y="0"/>
        <a:ext cx="2768599" cy="952502"/>
      </dsp:txXfrm>
    </dsp:sp>
    <dsp:sp modelId="{EBE23A0D-FFB1-4A78-A54E-F8C3F85CB6E4}">
      <dsp:nvSpPr>
        <dsp:cNvPr id="0" name=""/>
        <dsp:cNvSpPr/>
      </dsp:nvSpPr>
      <dsp:spPr>
        <a:xfrm>
          <a:off x="4356099" y="952502"/>
          <a:ext cx="2768599" cy="9524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pt-BR" sz="1200" kern="1200" dirty="0"/>
            <a:t> Atividade econômica organizada para a produção ou a circulação de bens ou serviços  (art. 966, CC).</a:t>
          </a:r>
        </a:p>
      </dsp:txBody>
      <dsp:txXfrm>
        <a:off x="4356099" y="952502"/>
        <a:ext cx="2768599" cy="952498"/>
      </dsp:txXfrm>
    </dsp:sp>
    <dsp:sp modelId="{C11E59B8-6899-411E-80D2-7A08197AFD22}">
      <dsp:nvSpPr>
        <dsp:cNvPr id="0" name=""/>
        <dsp:cNvSpPr/>
      </dsp:nvSpPr>
      <dsp:spPr>
        <a:xfrm>
          <a:off x="4356099" y="1905000"/>
          <a:ext cx="2768599" cy="9524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pt-BR" sz="1200" kern="1200"/>
            <a:t>Despesas com atividades  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pt-BR" sz="1200" kern="1200" dirty="0"/>
            <a:t>Despesas com fonte produtora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pt-BR" sz="1200" kern="1200" dirty="0"/>
            <a:t>Diferença ontológica entre custos e despesas operacionais </a:t>
          </a:r>
        </a:p>
      </dsp:txBody>
      <dsp:txXfrm>
        <a:off x="4356099" y="1905000"/>
        <a:ext cx="2768599" cy="952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CD8E8-A2B5-4960-87B9-C7DE99717C6F}">
      <dsp:nvSpPr>
        <dsp:cNvPr id="0" name=""/>
        <dsp:cNvSpPr/>
      </dsp:nvSpPr>
      <dsp:spPr>
        <a:xfrm>
          <a:off x="0" y="171747"/>
          <a:ext cx="2129234" cy="127754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Divisão tradicional de gastos entre custos e despesas : não prevalece para fins de IRPJ </a:t>
          </a:r>
        </a:p>
      </dsp:txBody>
      <dsp:txXfrm>
        <a:off x="0" y="171747"/>
        <a:ext cx="2129234" cy="1277540"/>
      </dsp:txXfrm>
    </dsp:sp>
    <dsp:sp modelId="{40F35F9F-D966-4000-9D42-36F825A2426C}">
      <dsp:nvSpPr>
        <dsp:cNvPr id="0" name=""/>
        <dsp:cNvSpPr/>
      </dsp:nvSpPr>
      <dsp:spPr>
        <a:xfrm>
          <a:off x="2342157" y="171747"/>
          <a:ext cx="2129234" cy="127754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Custos: </a:t>
          </a:r>
          <a:r>
            <a:rPr lang="pt-BR" sz="1200" b="1" kern="1200" dirty="0"/>
            <a:t>despesas e  encargos </a:t>
          </a:r>
          <a:r>
            <a:rPr lang="pt-BR" sz="1200" kern="1200" dirty="0"/>
            <a:t>relativos à aquisição, produção e venda dos bens e serviços objeto das transações de conta própria (art. 46, Lei n. 4506/64),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 dirty="0"/>
        </a:p>
      </dsp:txBody>
      <dsp:txXfrm>
        <a:off x="2342157" y="171747"/>
        <a:ext cx="2129234" cy="1277540"/>
      </dsp:txXfrm>
    </dsp:sp>
    <dsp:sp modelId="{FB3AFA21-A32E-4932-BCA8-8615DB1DB6CC}">
      <dsp:nvSpPr>
        <dsp:cNvPr id="0" name=""/>
        <dsp:cNvSpPr/>
      </dsp:nvSpPr>
      <dsp:spPr>
        <a:xfrm>
          <a:off x="4684315" y="171747"/>
          <a:ext cx="2129234" cy="127754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/>
            <a:t>Operacionais: não computadas </a:t>
          </a:r>
          <a:r>
            <a:rPr lang="pt-BR" sz="1400" b="1" kern="1200" dirty="0"/>
            <a:t>nos custos</a:t>
          </a:r>
          <a:r>
            <a:rPr lang="pt-BR" sz="1400" kern="1200" dirty="0"/>
            <a:t>, necessárias à atividade e  a manutenção da respectiva fonte produtora   </a:t>
          </a:r>
        </a:p>
      </dsp:txBody>
      <dsp:txXfrm>
        <a:off x="4684315" y="171747"/>
        <a:ext cx="2129234" cy="1277540"/>
      </dsp:txXfrm>
    </dsp:sp>
    <dsp:sp modelId="{53754136-2232-4A19-A4EC-056A6E041B9C}">
      <dsp:nvSpPr>
        <dsp:cNvPr id="0" name=""/>
        <dsp:cNvSpPr/>
      </dsp:nvSpPr>
      <dsp:spPr>
        <a:xfrm>
          <a:off x="1171078" y="1662211"/>
          <a:ext cx="2129234" cy="127754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Necessárias: pagas ou incorridas para a realização das transações ou operações exigidas pela atividade da empresa</a:t>
          </a:r>
        </a:p>
      </dsp:txBody>
      <dsp:txXfrm>
        <a:off x="1171078" y="1662211"/>
        <a:ext cx="2129234" cy="1277540"/>
      </dsp:txXfrm>
    </dsp:sp>
    <dsp:sp modelId="{5DC9078E-7492-414B-A182-30E5839EA90A}">
      <dsp:nvSpPr>
        <dsp:cNvPr id="0" name=""/>
        <dsp:cNvSpPr/>
      </dsp:nvSpPr>
      <dsp:spPr>
        <a:xfrm>
          <a:off x="3513236" y="1662211"/>
          <a:ext cx="2129234" cy="127754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Admitidas: usuais ou normais no tipo de transações, operações ou atividades da empresa </a:t>
          </a:r>
        </a:p>
      </dsp:txBody>
      <dsp:txXfrm>
        <a:off x="3513236" y="1662211"/>
        <a:ext cx="2129234" cy="1277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D4BF9-7B9C-4FBA-9D0E-707E59237584}">
      <dsp:nvSpPr>
        <dsp:cNvPr id="0" name=""/>
        <dsp:cNvSpPr/>
      </dsp:nvSpPr>
      <dsp:spPr>
        <a:xfrm>
          <a:off x="1727517" y="0"/>
          <a:ext cx="2959100" cy="29591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290AE-72A1-40B3-9A44-84410C793459}">
      <dsp:nvSpPr>
        <dsp:cNvPr id="0" name=""/>
        <dsp:cNvSpPr/>
      </dsp:nvSpPr>
      <dsp:spPr>
        <a:xfrm>
          <a:off x="3207067" y="297499"/>
          <a:ext cx="1923415" cy="700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IR: Capacidade contributiva</a:t>
          </a:r>
        </a:p>
      </dsp:txBody>
      <dsp:txXfrm>
        <a:off x="3241261" y="331693"/>
        <a:ext cx="1855027" cy="632086"/>
      </dsp:txXfrm>
    </dsp:sp>
    <dsp:sp modelId="{3D3CB2CB-F772-4E0C-9552-0687CC6B39C6}">
      <dsp:nvSpPr>
        <dsp:cNvPr id="0" name=""/>
        <dsp:cNvSpPr/>
      </dsp:nvSpPr>
      <dsp:spPr>
        <a:xfrm>
          <a:off x="3207067" y="1085533"/>
          <a:ext cx="1923415" cy="700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 IR: renda líquida</a:t>
          </a:r>
        </a:p>
      </dsp:txBody>
      <dsp:txXfrm>
        <a:off x="3241261" y="1119727"/>
        <a:ext cx="1855027" cy="632086"/>
      </dsp:txXfrm>
    </dsp:sp>
    <dsp:sp modelId="{79CCAA85-86C2-40EF-97AC-ADC999448D91}">
      <dsp:nvSpPr>
        <dsp:cNvPr id="0" name=""/>
        <dsp:cNvSpPr/>
      </dsp:nvSpPr>
      <dsp:spPr>
        <a:xfrm>
          <a:off x="3207067" y="1873566"/>
          <a:ext cx="1923415" cy="700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Dedução de despesa: direito/benefício fiscal?</a:t>
          </a:r>
        </a:p>
      </dsp:txBody>
      <dsp:txXfrm>
        <a:off x="3241261" y="1907760"/>
        <a:ext cx="1855027" cy="63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943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44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444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767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271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637a2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637a21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93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1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9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01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43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71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58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lidie.bifano@marizadvogados.com.b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D40FED8-F6A0-917D-32EE-BCEB429E9C3F}"/>
              </a:ext>
            </a:extLst>
          </p:cNvPr>
          <p:cNvSpPr txBox="1"/>
          <p:nvPr/>
        </p:nvSpPr>
        <p:spPr>
          <a:xfrm>
            <a:off x="1403350" y="1581057"/>
            <a:ext cx="677545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CONTROVÉRSIAS ATUAIS SOBRE AS DESPESAS DEDUTÍVEIS NO IRPJ</a:t>
            </a:r>
            <a:endParaRPr lang="pt-BR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3C13D8-6EDC-8E6A-7B70-65BA3F4E69FA}"/>
              </a:ext>
            </a:extLst>
          </p:cNvPr>
          <p:cNvSpPr txBox="1"/>
          <p:nvPr/>
        </p:nvSpPr>
        <p:spPr>
          <a:xfrm>
            <a:off x="5213350" y="3473450"/>
            <a:ext cx="201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Elidie Palma Bifano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845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B3BEE-6952-2555-B565-94DA032BABD0}"/>
              </a:ext>
            </a:extLst>
          </p:cNvPr>
          <p:cNvSpPr txBox="1"/>
          <p:nvPr/>
        </p:nvSpPr>
        <p:spPr>
          <a:xfrm>
            <a:off x="857250" y="55257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A história se repete: controvérsias atuais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0A6B50-C6C9-DC50-1633-0DEF96F9DAB3}"/>
              </a:ext>
            </a:extLst>
          </p:cNvPr>
          <p:cNvSpPr txBox="1"/>
          <p:nvPr/>
        </p:nvSpPr>
        <p:spPr>
          <a:xfrm>
            <a:off x="6800850" y="2476500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D99E78-4E20-38F6-BED3-18998B3C4A01}"/>
              </a:ext>
            </a:extLst>
          </p:cNvPr>
          <p:cNvSpPr txBox="1"/>
          <p:nvPr/>
        </p:nvSpPr>
        <p:spPr>
          <a:xfrm>
            <a:off x="857250" y="1974850"/>
            <a:ext cx="8051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r>
              <a:rPr lang="pt-BR" sz="1600" dirty="0">
                <a:solidFill>
                  <a:schemeClr val="bg1"/>
                </a:solidFill>
              </a:rPr>
              <a:t>Superior Tribunal de Justiça - STJ, 1ª T., </a:t>
            </a:r>
            <a:r>
              <a:rPr lang="pt-BR" sz="1600" dirty="0" err="1">
                <a:solidFill>
                  <a:schemeClr val="bg1"/>
                </a:solidFill>
              </a:rPr>
              <a:t>REsp.</a:t>
            </a:r>
            <a:r>
              <a:rPr lang="pt-BR" sz="1600" dirty="0">
                <a:solidFill>
                  <a:schemeClr val="bg1"/>
                </a:solidFill>
              </a:rPr>
              <a:t> n. 1746268 - remuneração de administradores e conselheiros: dedutibilidade dessas verbas, ainda que não fixas e pagas mensalmente.  </a:t>
            </a:r>
          </a:p>
          <a:p>
            <a:pPr marL="266700" indent="-2667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Câmara Superior de Recursos Fiscais - CSRF, 1ª Turma, Acordão n. 9101-006.162: indedutíveis as despesas com festas de confraternização. Fundamento: art. 13 da Lei n. 9.249 que limitou despesas a título de brindes ou outras liberalidades, inclusive a favor de empregados.</a:t>
            </a:r>
          </a:p>
          <a:p>
            <a:pPr marL="266700" indent="-2667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Conselho Administrativo de Recursos Fiscais – CARF: tem mantido as glosas de despesas decorrentes de atos de corrupção (propinas) sob o fundamento de que  tal dedução ofende a função social da empresa. Liberalidade do administrador.</a:t>
            </a:r>
          </a:p>
          <a:p>
            <a:pPr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203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845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B3BEE-6952-2555-B565-94DA032BABD0}"/>
              </a:ext>
            </a:extLst>
          </p:cNvPr>
          <p:cNvSpPr txBox="1"/>
          <p:nvPr/>
        </p:nvSpPr>
        <p:spPr>
          <a:xfrm>
            <a:off x="857250" y="55257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A história se repete: controvérsias atuais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0A6B50-C6C9-DC50-1633-0DEF96F9DAB3}"/>
              </a:ext>
            </a:extLst>
          </p:cNvPr>
          <p:cNvSpPr txBox="1"/>
          <p:nvPr/>
        </p:nvSpPr>
        <p:spPr>
          <a:xfrm>
            <a:off x="6800850" y="2476500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D99E78-4E20-38F6-BED3-18998B3C4A01}"/>
              </a:ext>
            </a:extLst>
          </p:cNvPr>
          <p:cNvSpPr txBox="1"/>
          <p:nvPr/>
        </p:nvSpPr>
        <p:spPr>
          <a:xfrm>
            <a:off x="857250" y="1974850"/>
            <a:ext cx="8051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CARF: Acórdão n. 1302­002.549. Gastos com delações premiadas, não são dedutíveis</a:t>
            </a:r>
          </a:p>
          <a:p>
            <a:pPr marL="266700" indent="-2667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CARF, Acórdão nº 1402002.405,  4ª Câmara / 2ª Turma Ordinária:  “(...)Multas administrativas . Contrato firmado com empresa pública. Multa contratual. Despesa operacional. Dedutibilidade”.</a:t>
            </a:r>
          </a:p>
          <a:p>
            <a:pPr marL="266700" indent="-2667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Solução de Consulta COSIT n. 63/22: valores pagos para ressarcimento de despesas arcadas pelos empregados com internet e consumo de energia elétrica, em decorrência da prestação de serviços no regime de teletrabalho, necessárias à atividade da empresa e à manutenção da fonte produtora, podem ser consideradas como dedutíveis na determinação do lucro real, </a:t>
            </a:r>
            <a:r>
              <a:rPr lang="pt-BR" sz="1600" b="1" dirty="0">
                <a:solidFill>
                  <a:schemeClr val="bg1"/>
                </a:solidFill>
              </a:rPr>
              <a:t>desde que o beneficiário comprove, mediante documentação hábil e idônea, os valores despendidos</a:t>
            </a:r>
            <a:r>
              <a:rPr lang="pt-BR" sz="1600" dirty="0">
                <a:solidFill>
                  <a:schemeClr val="bg1"/>
                </a:solidFill>
              </a:rPr>
              <a:t>.</a:t>
            </a:r>
          </a:p>
          <a:p>
            <a:pPr marL="539750" indent="-27305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endParaRPr lang="pt-BR" sz="1600" dirty="0">
              <a:solidFill>
                <a:schemeClr val="bg1"/>
              </a:solidFill>
            </a:endParaRPr>
          </a:p>
          <a:p>
            <a:pPr marL="266700" indent="-266700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chemeClr val="bg1"/>
              </a:solidFill>
            </a:endParaRPr>
          </a:p>
          <a:p>
            <a:pPr marL="266700" indent="-266700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chemeClr val="bg1"/>
              </a:solidFill>
            </a:endParaRPr>
          </a:p>
          <a:p>
            <a:pPr marL="266700" indent="-266700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pt-BR" sz="1600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76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845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B3BEE-6952-2555-B565-94DA032BABD0}"/>
              </a:ext>
            </a:extLst>
          </p:cNvPr>
          <p:cNvSpPr txBox="1"/>
          <p:nvPr/>
        </p:nvSpPr>
        <p:spPr>
          <a:xfrm>
            <a:off x="857250" y="55257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 </a:t>
            </a:r>
            <a:r>
              <a:rPr lang="pt-BR" sz="2800" dirty="0">
                <a:solidFill>
                  <a:schemeClr val="bg1"/>
                </a:solidFill>
              </a:rPr>
              <a:t>A história se repete: controvérsias atuais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0A6B50-C6C9-DC50-1633-0DEF96F9DAB3}"/>
              </a:ext>
            </a:extLst>
          </p:cNvPr>
          <p:cNvSpPr txBox="1"/>
          <p:nvPr/>
        </p:nvSpPr>
        <p:spPr>
          <a:xfrm>
            <a:off x="6800850" y="2476500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D99E78-4E20-38F6-BED3-18998B3C4A01}"/>
              </a:ext>
            </a:extLst>
          </p:cNvPr>
          <p:cNvSpPr txBox="1"/>
          <p:nvPr/>
        </p:nvSpPr>
        <p:spPr>
          <a:xfrm>
            <a:off x="857250" y="1974850"/>
            <a:ext cx="8051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27305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endParaRPr lang="pt-BR" dirty="0">
              <a:solidFill>
                <a:schemeClr val="bg1"/>
              </a:solidFill>
            </a:endParaRPr>
          </a:p>
          <a:p>
            <a:pPr marL="539750" indent="-27305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r>
              <a:rPr lang="pt-BR" sz="1800" dirty="0">
                <a:solidFill>
                  <a:schemeClr val="bg1"/>
                </a:solidFill>
              </a:rPr>
              <a:t>Outros temas atuais ainda não objeto de exame:</a:t>
            </a:r>
          </a:p>
          <a:p>
            <a:pPr marL="539750" indent="-27305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endParaRPr lang="pt-BR" sz="1800" dirty="0">
              <a:solidFill>
                <a:schemeClr val="bg1"/>
              </a:solidFill>
            </a:endParaRPr>
          </a:p>
          <a:p>
            <a:pPr marL="53975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r>
              <a:rPr lang="pt-BR" sz="1800" dirty="0">
                <a:solidFill>
                  <a:schemeClr val="bg1"/>
                </a:solidFill>
              </a:rPr>
              <a:t>Gastos com a pandemia/Covid 19 (</a:t>
            </a:r>
            <a:r>
              <a:rPr lang="pt-BR" sz="1800" dirty="0" err="1">
                <a:solidFill>
                  <a:schemeClr val="bg1"/>
                </a:solidFill>
              </a:rPr>
              <a:t>DFs</a:t>
            </a:r>
            <a:r>
              <a:rPr lang="pt-BR" sz="1800" dirty="0">
                <a:solidFill>
                  <a:schemeClr val="bg1"/>
                </a:solidFill>
              </a:rPr>
              <a:t>)</a:t>
            </a:r>
          </a:p>
          <a:p>
            <a:pPr marL="717550" indent="-17780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r>
              <a:rPr lang="pt-BR" sz="1800" dirty="0">
                <a:solidFill>
                  <a:schemeClr val="bg1"/>
                </a:solidFill>
              </a:rPr>
              <a:t>Gastos com indenização decorrente de acordo judicial (transação, de acordo com o CC e CPC) tendo como principal efeito atrair a resolução do mérito da demanda (</a:t>
            </a:r>
            <a:r>
              <a:rPr lang="pt-BR" sz="1800" dirty="0" err="1">
                <a:solidFill>
                  <a:schemeClr val="bg1"/>
                </a:solidFill>
              </a:rPr>
              <a:t>DFs</a:t>
            </a:r>
            <a:r>
              <a:rPr lang="pt-BR" sz="1800" dirty="0">
                <a:solidFill>
                  <a:schemeClr val="bg1"/>
                </a:solidFill>
              </a:rPr>
              <a:t>)</a:t>
            </a:r>
          </a:p>
          <a:p>
            <a:pPr marL="53975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endParaRPr lang="pt-BR" sz="1800" dirty="0">
              <a:solidFill>
                <a:schemeClr val="bg1"/>
              </a:solidFill>
            </a:endParaRPr>
          </a:p>
          <a:p>
            <a:pPr marL="539750" indent="-273050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845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B3BEE-6952-2555-B565-94DA032BABD0}"/>
              </a:ext>
            </a:extLst>
          </p:cNvPr>
          <p:cNvSpPr txBox="1"/>
          <p:nvPr/>
        </p:nvSpPr>
        <p:spPr>
          <a:xfrm>
            <a:off x="857250" y="55257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 </a:t>
            </a:r>
            <a:r>
              <a:rPr lang="pt-BR" sz="2800" dirty="0">
                <a:solidFill>
                  <a:schemeClr val="bg1"/>
                </a:solidFill>
              </a:rPr>
              <a:t>Controvérsias, no futuro?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0A6B50-C6C9-DC50-1633-0DEF96F9DAB3}"/>
              </a:ext>
            </a:extLst>
          </p:cNvPr>
          <p:cNvSpPr txBox="1"/>
          <p:nvPr/>
        </p:nvSpPr>
        <p:spPr>
          <a:xfrm>
            <a:off x="6800850" y="2476500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D99E78-4E20-38F6-BED3-18998B3C4A01}"/>
              </a:ext>
            </a:extLst>
          </p:cNvPr>
          <p:cNvSpPr txBox="1"/>
          <p:nvPr/>
        </p:nvSpPr>
        <p:spPr>
          <a:xfrm>
            <a:off x="800100" y="1562100"/>
            <a:ext cx="81089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27305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endParaRPr lang="pt-BR" dirty="0">
              <a:solidFill>
                <a:schemeClr val="bg1"/>
              </a:solidFill>
            </a:endParaRPr>
          </a:p>
          <a:p>
            <a:pPr marL="539750" indent="-27305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r>
              <a:rPr lang="pt-BR" sz="1800" dirty="0">
                <a:solidFill>
                  <a:schemeClr val="bg1"/>
                </a:solidFill>
              </a:rPr>
              <a:t>O Fisco não pode ignorar:</a:t>
            </a:r>
          </a:p>
          <a:p>
            <a:pPr marL="806450" indent="-26670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r>
              <a:rPr lang="pt-BR" sz="1800" dirty="0">
                <a:solidFill>
                  <a:schemeClr val="bg1"/>
                </a:solidFill>
              </a:rPr>
              <a:t>As mudanças na sociedade e nos negócios</a:t>
            </a:r>
          </a:p>
          <a:p>
            <a:pPr marL="806450" indent="-26670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r>
              <a:rPr lang="pt-BR" sz="1800" dirty="0">
                <a:solidFill>
                  <a:schemeClr val="bg1"/>
                </a:solidFill>
              </a:rPr>
              <a:t>A função e a responsabilidade das empresas junto à sociedade </a:t>
            </a:r>
          </a:p>
          <a:p>
            <a:pPr marL="806450" indent="-26670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r>
              <a:rPr lang="pt-BR" sz="1800" dirty="0">
                <a:solidFill>
                  <a:schemeClr val="bg1"/>
                </a:solidFill>
              </a:rPr>
              <a:t>Esforços das empresas para proteger seus colaboradores e o ambiente</a:t>
            </a:r>
          </a:p>
          <a:p>
            <a:pPr marL="806450" indent="-26670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266700" algn="l"/>
              </a:tabLst>
            </a:pPr>
            <a:r>
              <a:rPr lang="pt-BR" sz="1800" dirty="0">
                <a:solidFill>
                  <a:schemeClr val="bg1"/>
                </a:solidFill>
              </a:rPr>
              <a:t>Esforços das empresas para adotar as melhores práticas em matéria de governança corporativa (ESG), que objetivam, inclusive,  a preservação da reputação </a:t>
            </a:r>
            <a:r>
              <a:rPr lang="pt-BR" sz="1800">
                <a:solidFill>
                  <a:schemeClr val="bg1"/>
                </a:solidFill>
              </a:rPr>
              <a:t>da entidade</a:t>
            </a:r>
          </a:p>
          <a:p>
            <a:pPr marL="539750">
              <a:buClr>
                <a:schemeClr val="bg1"/>
              </a:buClr>
              <a:tabLst>
                <a:tab pos="266700" algn="l"/>
              </a:tabLst>
            </a:pPr>
            <a:endParaRPr lang="pt-BR" sz="1800" dirty="0">
              <a:solidFill>
                <a:schemeClr val="bg1"/>
              </a:solidFill>
            </a:endParaRPr>
          </a:p>
          <a:p>
            <a:pPr marL="539750" indent="-273050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9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845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70A6B50-C6C9-DC50-1633-0DEF96F9DAB3}"/>
              </a:ext>
            </a:extLst>
          </p:cNvPr>
          <p:cNvSpPr txBox="1"/>
          <p:nvPr/>
        </p:nvSpPr>
        <p:spPr>
          <a:xfrm>
            <a:off x="6800850" y="2476500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1DFE93-D624-5E4F-B58C-01F75DA70B83}"/>
              </a:ext>
            </a:extLst>
          </p:cNvPr>
          <p:cNvSpPr txBox="1"/>
          <p:nvPr/>
        </p:nvSpPr>
        <p:spPr>
          <a:xfrm>
            <a:off x="1441450" y="990600"/>
            <a:ext cx="6292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accent5"/>
                </a:solidFill>
              </a:rPr>
              <a:t>                      </a:t>
            </a:r>
            <a:r>
              <a:rPr lang="pt-BR" sz="2800" i="1" dirty="0">
                <a:solidFill>
                  <a:schemeClr val="bg1"/>
                </a:solidFill>
              </a:rPr>
              <a:t>Obrigada</a:t>
            </a:r>
          </a:p>
          <a:p>
            <a:endParaRPr lang="pt-BR" sz="2800" i="1" dirty="0">
              <a:solidFill>
                <a:schemeClr val="bg1"/>
              </a:solidFill>
            </a:endParaRPr>
          </a:p>
          <a:p>
            <a:endParaRPr lang="pt-BR" sz="2800" i="1" dirty="0">
              <a:solidFill>
                <a:schemeClr val="bg1"/>
              </a:solidFill>
            </a:endParaRPr>
          </a:p>
          <a:p>
            <a:endParaRPr lang="pt-BR" sz="2800" i="1" dirty="0">
              <a:solidFill>
                <a:schemeClr val="bg1"/>
              </a:solidFill>
            </a:endParaRPr>
          </a:p>
          <a:p>
            <a:endParaRPr lang="pt-BR" sz="2800" i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356747-8CDF-C2FD-5BA9-35BEB55A7612}"/>
              </a:ext>
            </a:extLst>
          </p:cNvPr>
          <p:cNvSpPr txBox="1"/>
          <p:nvPr/>
        </p:nvSpPr>
        <p:spPr>
          <a:xfrm flipH="1">
            <a:off x="2725416" y="2113984"/>
            <a:ext cx="440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elidie.bifano@marizadvogados.com.br</a:t>
            </a:r>
            <a:r>
              <a:rPr lang="pt-BR" sz="1400" i="1">
                <a:solidFill>
                  <a:schemeClr val="bg1"/>
                </a:solidFill>
              </a:rPr>
              <a:t> </a:t>
            </a:r>
            <a:endParaRPr lang="pt-B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1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104" y="1559950"/>
            <a:ext cx="3587800" cy="9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3113950"/>
            <a:ext cx="3797200" cy="4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B3BEE-6952-2555-B565-94DA032BABD0}"/>
              </a:ext>
            </a:extLst>
          </p:cNvPr>
          <p:cNvSpPr txBox="1"/>
          <p:nvPr/>
        </p:nvSpPr>
        <p:spPr>
          <a:xfrm>
            <a:off x="819150" y="488950"/>
            <a:ext cx="735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+mj-lt"/>
              </a:rPr>
              <a:t>O que indica o tema “controvérsias atuais sobre despesas dedutíveis no IRPJ”?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E14BA0-8371-AE7E-F10C-19840C3E578A}"/>
              </a:ext>
            </a:extLst>
          </p:cNvPr>
          <p:cNvSpPr txBox="1"/>
          <p:nvPr/>
        </p:nvSpPr>
        <p:spPr>
          <a:xfrm>
            <a:off x="749301" y="1970872"/>
            <a:ext cx="375284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1"/>
                </a:solidFill>
              </a:rPr>
              <a:t>Controvérsia: embate de opostos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1"/>
                </a:solidFill>
              </a:rPr>
              <a:t>Dedutibilidade de despesas: questão recorrente no âmbito do IRPJ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1"/>
                </a:solidFill>
              </a:rPr>
              <a:t>Reflexos: aumento de demandas, nos tribunais, e de políticas de   governança corporativa tributária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981BB10-E591-C3A7-019F-4F06281E248B}"/>
              </a:ext>
            </a:extLst>
          </p:cNvPr>
          <p:cNvSpPr txBox="1"/>
          <p:nvPr/>
        </p:nvSpPr>
        <p:spPr>
          <a:xfrm>
            <a:off x="4889500" y="1970872"/>
            <a:ext cx="380365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1"/>
                </a:solidFill>
              </a:rPr>
              <a:t>Conjuntos normativos que tratam de despesas:</a:t>
            </a:r>
          </a:p>
          <a:p>
            <a:pPr marL="285750" indent="-1079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1"/>
                </a:solidFill>
              </a:rPr>
              <a:t>Lei n. 6404/76: art. 176, </a:t>
            </a:r>
            <a:r>
              <a:rPr lang="pt-BR" sz="1800" dirty="0" err="1">
                <a:solidFill>
                  <a:schemeClr val="bg1"/>
                </a:solidFill>
              </a:rPr>
              <a:t>DFs</a:t>
            </a:r>
            <a:r>
              <a:rPr lang="pt-BR" sz="1800" dirty="0">
                <a:solidFill>
                  <a:schemeClr val="bg1"/>
                </a:solidFill>
              </a:rPr>
              <a:t>, DRE</a:t>
            </a:r>
          </a:p>
          <a:p>
            <a:pPr marL="361950" indent="-18415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50850" algn="l"/>
              </a:tabLst>
            </a:pPr>
            <a:r>
              <a:rPr lang="pt-BR" sz="1800" dirty="0">
                <a:solidFill>
                  <a:schemeClr val="bg1"/>
                </a:solidFill>
              </a:rPr>
              <a:t> Lei n. 4506/64: Imposto sobre a Renda , art. 47 </a:t>
            </a:r>
          </a:p>
          <a:p>
            <a:pPr marL="361950" indent="-18415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50850" algn="l"/>
              </a:tabLst>
            </a:pPr>
            <a:endParaRPr lang="pt-BR" sz="18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50850" algn="l"/>
              </a:tabLst>
            </a:pPr>
            <a:r>
              <a:rPr lang="pt-BR" sz="1800" dirty="0">
                <a:solidFill>
                  <a:schemeClr val="bg1"/>
                </a:solidFill>
              </a:rPr>
              <a:t> Histórico legislativo:</a:t>
            </a:r>
          </a:p>
          <a:p>
            <a:pPr marL="361950" indent="-18415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50850" algn="l"/>
              </a:tabLst>
            </a:pPr>
            <a:r>
              <a:rPr lang="pt-BR" sz="1800" dirty="0">
                <a:solidFill>
                  <a:schemeClr val="bg1"/>
                </a:solidFill>
              </a:rPr>
              <a:t> DL n. 2627/40 e DL 5844/43</a:t>
            </a:r>
          </a:p>
          <a:p>
            <a:pPr marL="361950" indent="-184150"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50850" algn="l"/>
              </a:tabLst>
            </a:pPr>
            <a:endParaRPr lang="pt-BR" sz="18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B3BEE-6952-2555-B565-94DA032BABD0}"/>
              </a:ext>
            </a:extLst>
          </p:cNvPr>
          <p:cNvSpPr txBox="1"/>
          <p:nvPr/>
        </p:nvSpPr>
        <p:spPr>
          <a:xfrm>
            <a:off x="819150" y="403612"/>
            <a:ext cx="735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+mj-lt"/>
              </a:rPr>
              <a:t>Despesas operacionais e a Lei n. 6404/76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A1BC0B-2112-69C3-D413-926B831834A9}"/>
              </a:ext>
            </a:extLst>
          </p:cNvPr>
          <p:cNvSpPr txBox="1"/>
          <p:nvPr/>
        </p:nvSpPr>
        <p:spPr>
          <a:xfrm>
            <a:off x="819150" y="1473200"/>
            <a:ext cx="7791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1"/>
                </a:solidFill>
              </a:rPr>
              <a:t>Art. 187. A demonstração do resultado do exercício discriminará:</a:t>
            </a:r>
          </a:p>
          <a:p>
            <a:endParaRPr lang="pt-BR" sz="1800" dirty="0">
              <a:solidFill>
                <a:schemeClr val="bg1"/>
              </a:solidFill>
            </a:endParaRPr>
          </a:p>
          <a:p>
            <a:pPr marL="361950"/>
            <a:r>
              <a:rPr lang="pt-BR" sz="1800" dirty="0">
                <a:solidFill>
                  <a:schemeClr val="bg1"/>
                </a:solidFill>
              </a:rPr>
              <a:t>I - a receita bruta das vendas e serviços, as deduções das vendas, os abatimentos e os impostos;</a:t>
            </a:r>
          </a:p>
          <a:p>
            <a:pPr marL="361950"/>
            <a:r>
              <a:rPr lang="pt-BR" sz="1800" dirty="0">
                <a:solidFill>
                  <a:schemeClr val="bg1"/>
                </a:solidFill>
              </a:rPr>
              <a:t>II - a receita líquida das vendas e serviços, o custo das mercadorias e serviços vendidos e o lucro bruto;</a:t>
            </a:r>
          </a:p>
          <a:p>
            <a:pPr marL="361950"/>
            <a:r>
              <a:rPr lang="pt-BR" sz="1800" dirty="0">
                <a:solidFill>
                  <a:schemeClr val="bg1"/>
                </a:solidFill>
              </a:rPr>
              <a:t>III - as despesas com as vendas, as despesas financeiras, deduzidas das receitas, as despesas gerais e administrativas, </a:t>
            </a:r>
            <a:r>
              <a:rPr lang="pt-BR" sz="1800" b="1" dirty="0">
                <a:solidFill>
                  <a:schemeClr val="bg1"/>
                </a:solidFill>
              </a:rPr>
              <a:t>e outras despesas operacionais</a:t>
            </a:r>
          </a:p>
          <a:p>
            <a:pPr marL="361950"/>
            <a:endParaRPr lang="pt-BR" sz="1800" dirty="0">
              <a:solidFill>
                <a:schemeClr val="bg1"/>
              </a:solidFill>
            </a:endParaRPr>
          </a:p>
          <a:p>
            <a:pPr marL="266700" indent="-2667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1"/>
                </a:solidFill>
              </a:rPr>
              <a:t> Contabilidade, após o IFRS: todas as despesas são  operacionais</a:t>
            </a:r>
          </a:p>
        </p:txBody>
      </p:sp>
    </p:spTree>
    <p:extLst>
      <p:ext uri="{BB962C8B-B14F-4D97-AF65-F5344CB8AC3E}">
        <p14:creationId xmlns:p14="http://schemas.microsoft.com/office/powerpoint/2010/main" val="27001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B3BEE-6952-2555-B565-94DA032BABD0}"/>
              </a:ext>
            </a:extLst>
          </p:cNvPr>
          <p:cNvSpPr txBox="1"/>
          <p:nvPr/>
        </p:nvSpPr>
        <p:spPr>
          <a:xfrm>
            <a:off x="819150" y="488950"/>
            <a:ext cx="735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+mj-lt"/>
              </a:rPr>
              <a:t>Despesas operacionais e a Lei n. 4506/64 (art.47)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5DAD61-D8E9-0685-4B14-B3E1D6950F1B}"/>
              </a:ext>
            </a:extLst>
          </p:cNvPr>
          <p:cNvSpPr txBox="1"/>
          <p:nvPr/>
        </p:nvSpPr>
        <p:spPr>
          <a:xfrm>
            <a:off x="863600" y="2235200"/>
            <a:ext cx="7251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Art. 47. São operacionais as despesas não computadas nos custos, necessárias à atividade da empresa e a manutenção da respectiva fonte produtora.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4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B3BEE-6952-2555-B565-94DA032BABD0}"/>
              </a:ext>
            </a:extLst>
          </p:cNvPr>
          <p:cNvSpPr txBox="1"/>
          <p:nvPr/>
        </p:nvSpPr>
        <p:spPr>
          <a:xfrm>
            <a:off x="806450" y="469900"/>
            <a:ext cx="736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+mj-lt"/>
              </a:rPr>
              <a:t>Observações ao disposto no art. 47 da Lei n. 4506/64 </a:t>
            </a:r>
            <a:endParaRPr lang="pt-BR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86DA23F-5091-67CF-9E35-E13723BBD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684276"/>
              </p:ext>
            </p:extLst>
          </p:nvPr>
        </p:nvGraphicFramePr>
        <p:xfrm>
          <a:off x="869950" y="1625600"/>
          <a:ext cx="71247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744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B3BEE-6952-2555-B565-94DA032BABD0}"/>
              </a:ext>
            </a:extLst>
          </p:cNvPr>
          <p:cNvSpPr txBox="1"/>
          <p:nvPr/>
        </p:nvSpPr>
        <p:spPr>
          <a:xfrm>
            <a:off x="819150" y="488950"/>
            <a:ext cx="735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+mj-lt"/>
              </a:rPr>
              <a:t>A despesa operacional contemplada no art. 47, da Lei n. 4506/64  </a:t>
            </a:r>
            <a:endParaRPr lang="pt-BR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1CC1A5D-A71B-F68A-465B-65B73D290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221641"/>
              </p:ext>
            </p:extLst>
          </p:nvPr>
        </p:nvGraphicFramePr>
        <p:xfrm>
          <a:off x="1041400" y="1492250"/>
          <a:ext cx="6813550" cy="311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761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B3BEE-6952-2555-B565-94DA032BABD0}"/>
              </a:ext>
            </a:extLst>
          </p:cNvPr>
          <p:cNvSpPr txBox="1"/>
          <p:nvPr/>
        </p:nvSpPr>
        <p:spPr>
          <a:xfrm>
            <a:off x="819150" y="488950"/>
            <a:ext cx="735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+mj-lt"/>
              </a:rPr>
              <a:t>Consequências das diferenças entre os critérios societário e tributário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981BB10-E591-C3A7-019F-4F06281E248B}"/>
              </a:ext>
            </a:extLst>
          </p:cNvPr>
          <p:cNvSpPr txBox="1"/>
          <p:nvPr/>
        </p:nvSpPr>
        <p:spPr>
          <a:xfrm>
            <a:off x="4889500" y="1970872"/>
            <a:ext cx="380365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altLang="pt-BR" sz="1600" dirty="0">
                <a:solidFill>
                  <a:schemeClr val="bg1"/>
                </a:solidFill>
                <a:latin typeface="+mn-lt"/>
              </a:rPr>
              <a:t>Tributário: lucro real, base de cálculo do IRPJ, é o  lucro líquido do </a:t>
            </a:r>
            <a:r>
              <a:rPr lang="pt-BR" altLang="pt-BR" sz="1600" b="1" dirty="0">
                <a:solidFill>
                  <a:schemeClr val="bg1"/>
                </a:solidFill>
                <a:latin typeface="+mn-lt"/>
              </a:rPr>
              <a:t>período ajustado por adições</a:t>
            </a:r>
            <a:r>
              <a:rPr lang="pt-BR" altLang="pt-BR" sz="1600" dirty="0">
                <a:solidFill>
                  <a:schemeClr val="bg1"/>
                </a:solidFill>
                <a:latin typeface="+mn-lt"/>
              </a:rPr>
              <a:t>, exclusões e compensações  </a:t>
            </a:r>
            <a:r>
              <a:rPr lang="pt-BR" altLang="pt-BR" sz="1600" b="1" dirty="0">
                <a:solidFill>
                  <a:schemeClr val="bg1"/>
                </a:solidFill>
                <a:latin typeface="+mn-lt"/>
              </a:rPr>
              <a:t>previstas em lei </a:t>
            </a:r>
            <a:r>
              <a:rPr lang="pt-BR" altLang="pt-BR" sz="1600" dirty="0">
                <a:solidFill>
                  <a:schemeClr val="bg1"/>
                </a:solidFill>
                <a:latin typeface="+mn-lt"/>
              </a:rPr>
              <a:t>(art. 6º, Decreto-Lei n. 1598/77)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altLang="pt-BR" sz="1600" dirty="0">
                <a:solidFill>
                  <a:schemeClr val="bg1"/>
                </a:solidFill>
                <a:latin typeface="+mn-lt"/>
              </a:rPr>
              <a:t>Despesas não necessárias à atividade  e  à manutenção da fonte produtora, não são dedutíveis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Prevalência do interesse   público, observados os princípios legais </a:t>
            </a:r>
            <a:endParaRPr lang="pt-BR" altLang="pt-B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pt-BR" altLang="pt-B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pt-BR" altLang="pt-BR" sz="1800" dirty="0">
              <a:solidFill>
                <a:schemeClr val="bg1"/>
              </a:solidFill>
              <a:latin typeface="+mn-lt"/>
            </a:endParaRPr>
          </a:p>
          <a:p>
            <a:endParaRPr lang="pt-BR" sz="1800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58FC6F-5D39-5E9C-2EBF-F5FA9433C34D}"/>
              </a:ext>
            </a:extLst>
          </p:cNvPr>
          <p:cNvSpPr txBox="1"/>
          <p:nvPr/>
        </p:nvSpPr>
        <p:spPr>
          <a:xfrm>
            <a:off x="933450" y="2044700"/>
            <a:ext cx="3448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Societário: despesas são sempre operacionais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Prevalência do interesse privado, no atendimento do objeto social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Responsabilização do administrador nos termos do art. 153, Lei n. 6404/76</a:t>
            </a:r>
          </a:p>
          <a:p>
            <a:pPr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7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845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B3BEE-6952-2555-B565-94DA032BABD0}"/>
              </a:ext>
            </a:extLst>
          </p:cNvPr>
          <p:cNvSpPr txBox="1"/>
          <p:nvPr/>
        </p:nvSpPr>
        <p:spPr>
          <a:xfrm>
            <a:off x="857250" y="55257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Um pouco de história sobre a dedutibilidade de despesas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E14BA0-8371-AE7E-F10C-19840C3E578A}"/>
              </a:ext>
            </a:extLst>
          </p:cNvPr>
          <p:cNvSpPr txBox="1"/>
          <p:nvPr/>
        </p:nvSpPr>
        <p:spPr>
          <a:xfrm>
            <a:off x="749301" y="1970872"/>
            <a:ext cx="375284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1"/>
                </a:solidFill>
                <a:latin typeface="+mn-lt"/>
              </a:rPr>
              <a:t>Despesas operacionais: novos negócios e novos contextos econômicos e empresariais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altLang="pt-BR" sz="1800" dirty="0">
                <a:solidFill>
                  <a:schemeClr val="bg1"/>
                </a:solidFill>
                <a:latin typeface="+mn-lt"/>
              </a:rPr>
              <a:t>O tempo e os costumes: alteram  o volume, as características e a qualidade das despesas  e, por consequência,  a sua dedutibilidade</a:t>
            </a:r>
            <a:r>
              <a:rPr lang="pt-BR" altLang="pt-BR" sz="1600" dirty="0">
                <a:solidFill>
                  <a:schemeClr val="bg1"/>
                </a:solidFill>
                <a:latin typeface="+mn-lt"/>
              </a:rPr>
              <a:t>.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9CDEA6-5DFA-399E-6055-82DDA157155D}"/>
              </a:ext>
            </a:extLst>
          </p:cNvPr>
          <p:cNvSpPr txBox="1"/>
          <p:nvPr/>
        </p:nvSpPr>
        <p:spPr>
          <a:xfrm>
            <a:off x="5175250" y="2019300"/>
            <a:ext cx="3486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altLang="pt-BR" sz="1800" dirty="0">
                <a:solidFill>
                  <a:schemeClr val="bg1"/>
                </a:solidFill>
                <a:latin typeface="+mn-lt"/>
              </a:rPr>
              <a:t>Breve retrospecto</a:t>
            </a:r>
          </a:p>
          <a:p>
            <a:pPr>
              <a:buClr>
                <a:schemeClr val="bg1"/>
              </a:buClr>
            </a:pPr>
            <a:endParaRPr lang="pt-BR" altLang="pt-BR" sz="1800" dirty="0">
              <a:solidFill>
                <a:schemeClr val="bg1"/>
              </a:solidFill>
              <a:latin typeface="+mn-lt"/>
            </a:endParaRPr>
          </a:p>
          <a:p>
            <a:pPr marL="285750" indent="-190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1"/>
                </a:solidFill>
              </a:rPr>
              <a:t>Propaganda e publicidade</a:t>
            </a:r>
          </a:p>
          <a:p>
            <a:pPr marL="285750" indent="-190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1"/>
                </a:solidFill>
              </a:rPr>
              <a:t>Gratificações natalinas </a:t>
            </a:r>
          </a:p>
          <a:p>
            <a:pPr marL="450850" indent="-1841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1"/>
                </a:solidFill>
              </a:rPr>
              <a:t>Gastos com a saúde  dos empregados</a:t>
            </a:r>
          </a:p>
          <a:p>
            <a:pPr marL="450850" indent="-1841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chemeClr val="bg1"/>
                </a:solidFill>
              </a:rPr>
              <a:t>Complementação de aposentadoria</a:t>
            </a:r>
          </a:p>
        </p:txBody>
      </p:sp>
    </p:spTree>
    <p:extLst>
      <p:ext uri="{BB962C8B-B14F-4D97-AF65-F5344CB8AC3E}">
        <p14:creationId xmlns:p14="http://schemas.microsoft.com/office/powerpoint/2010/main" val="139002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845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B3BEE-6952-2555-B565-94DA032BABD0}"/>
              </a:ext>
            </a:extLst>
          </p:cNvPr>
          <p:cNvSpPr txBox="1"/>
          <p:nvPr/>
        </p:nvSpPr>
        <p:spPr>
          <a:xfrm>
            <a:off x="857250" y="55257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Há um direito à dedução de despesas?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0A6B50-C6C9-DC50-1633-0DEF96F9DAB3}"/>
              </a:ext>
            </a:extLst>
          </p:cNvPr>
          <p:cNvSpPr txBox="1"/>
          <p:nvPr/>
        </p:nvSpPr>
        <p:spPr>
          <a:xfrm>
            <a:off x="6800850" y="2476500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BC59151-2B1F-6BE4-4791-4BC4F1C1E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865043"/>
              </p:ext>
            </p:extLst>
          </p:nvPr>
        </p:nvGraphicFramePr>
        <p:xfrm>
          <a:off x="1047750" y="1644650"/>
          <a:ext cx="6858000" cy="295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30987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1012</Words>
  <Application>Microsoft Office PowerPoint</Application>
  <PresentationFormat>Apresentação na tela (16:9)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Humberto Bifano</dc:creator>
  <cp:lastModifiedBy>Humberto Bifano</cp:lastModifiedBy>
  <cp:revision>1</cp:revision>
  <dcterms:modified xsi:type="dcterms:W3CDTF">2023-03-07T14:38:32Z</dcterms:modified>
</cp:coreProperties>
</file>