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0"/>
  </p:normalViewPr>
  <p:slideViewPr>
    <p:cSldViewPr snapToGrid="0">
      <p:cViewPr varScale="1">
        <p:scale>
          <a:sx n="113" d="100"/>
          <a:sy n="113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071D5-F186-89C6-6CCE-330C73E82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C44C57-C0DE-AA0C-4DC8-164A03CF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5ABCEC-C867-5CFE-C094-FD57033B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1CAC46-E801-1B7D-C75D-B702AEB3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97DB7-82C1-81F6-0201-EA94C203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5961F-077E-1764-019F-938DB110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BBBB54-D162-A0D9-8594-0E5E65EFA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71B55C-C992-7E1B-E281-231C330D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1DD2F-704E-DC3E-6373-253786B8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7B6C8A-E683-D24E-D33F-DE4A7BA4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78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E7B983-7F36-5E6E-D97B-D191D39EC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0F4FC4-9370-2128-78EB-5FCF84684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57F160-595C-6C63-0856-153B783E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BD8A4-40FA-A867-633B-A8344BBF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FA2DF9-C6C4-AFF4-8FC1-EBCFB3E0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0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297D4-8C14-5D91-EE1B-D073D7A2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95495D-2C14-0ADD-7EFB-ED52DE65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CF145C-67C8-2D00-1EC5-39D2464F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A8A97-0634-FB0D-6102-4E2B56E5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AA9200-BB3C-3527-6F84-67329835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7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72758-22E5-B81C-3931-CCC38184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07E9BC-1D36-61BF-300C-511CCCB58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D83CD8-9B1B-9AC8-53A2-03B5C1D1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32079-EC6F-D406-6D96-5BC11ECF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72286-30E1-990E-3C6C-4592828B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6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D8AA0-4D06-01E8-F4E9-132FE93E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FE1FD-125F-098B-DE08-C5200B81E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0800F6-92D5-C218-BF30-A15892E4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527C4F-4665-7A4E-4D32-A5415F2E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7F9D2-F428-B31F-564F-C740D0D1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095846-1A60-6A85-BF3D-26403532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2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0E7DB-F937-2704-57C1-E7D76009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9154A-C9E1-B755-7960-A4698087B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48A974-BB07-2742-77F7-6993854E9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3655122-5B24-4A37-D560-ABEAB4215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8797DE-1A29-745C-6313-C896CF469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BA7C24-B68E-4847-D538-5CCDDD6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F2740F5-74DE-B055-9F80-513F7887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DCC432-1AFB-A4DD-7BD2-A8631410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49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80F8A-DAF5-DE92-FB76-D1F28346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59A5AF3-18BB-9B82-23F1-E9961D30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3D51717-7DF6-C56D-CB3C-16823949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59609B-C45A-7969-F600-C290A799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2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3819DA-9051-5E86-26D1-2CC8846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DD5758-F397-D60E-909F-B2211FF1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D389C0-D67D-0C8A-4933-66493610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91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B4B88-8C14-8E4F-3697-B05460C6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80808-1EC0-7208-EC61-95754F53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C95660-A052-ABFC-1632-6CDAF1072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9188F2-6AE5-7AB7-FEBC-CEA28993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2D65DA-C1F4-C03A-617F-F2C7B828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0240B4-DA3C-5BF6-A547-C04D15E4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0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CA363-8CEE-322A-58DE-72FFBD3D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1D5E05-BC2C-7F6E-56D4-205C40DA3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C2CB69-E79B-C2DB-1BE0-4F123ACC3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D8BDA2-D31D-70BB-F2AD-C12AB32F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663A92-3382-0137-16FB-43AFED50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821755-790E-5E09-CF49-154A777D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0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A2AFEA5-9AED-B453-9C01-0F3FC2B3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A0C479-8811-43E0-9195-31EE7B7A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3CD32-BFCC-DB6C-BE40-82050315F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23D5-AC5B-7242-9C31-FD7A894B4E6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0FE0B-D870-E969-8916-D9B00B9D4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0B37AF-7F70-1640-588B-59512D0B8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E0FF-4F8F-9C41-A56C-55593F6CB8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3A0D51-099E-488D-FC65-1ADCD899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1169"/>
            <a:ext cx="9135412" cy="165576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28E15E-F734-935D-345D-43CD2F900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1119"/>
            <a:ext cx="9063697" cy="16557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668545-AA84-BBBA-1C55-301717EE6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51068"/>
            <a:ext cx="9140970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5C66830-6E68-F61A-08A0-A107E01F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0" y="647805"/>
            <a:ext cx="10570616" cy="18809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013F78-6F11-2555-934C-5D6BD6F47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0" y="2630310"/>
            <a:ext cx="10610083" cy="18809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73E2AF-DF49-1995-9B85-C0FED81C4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0" y="4612815"/>
            <a:ext cx="10570616" cy="19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3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nova aposta de R$ 40 milhões da Anitta: perfume íntimo sem gênero">
            <a:extLst>
              <a:ext uri="{FF2B5EF4-FFF2-40B4-BE49-F238E27FC236}">
                <a16:creationId xmlns:a16="http://schemas.microsoft.com/office/drawing/2014/main" id="{A689421C-EB9D-B40B-896D-49E7A8C2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2" y="745065"/>
            <a:ext cx="5554134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78ED2D-9EFB-1389-D8D3-724BC75E7750}"/>
              </a:ext>
            </a:extLst>
          </p:cNvPr>
          <p:cNvSpPr txBox="1"/>
          <p:nvPr/>
        </p:nvSpPr>
        <p:spPr>
          <a:xfrm>
            <a:off x="4876800" y="5558937"/>
            <a:ext cx="87376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Patroa é a mulher do patrão??? Como assim?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06ED36-4371-EA0B-8BFC-7DA8FFB91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2" y="214922"/>
            <a:ext cx="4427821" cy="64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FC7282-BC44-6770-7A67-0C2F5CCD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88" y="191850"/>
            <a:ext cx="4572001" cy="64742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4F6184-2098-6842-9BC4-A3E95F24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45" y="344311"/>
            <a:ext cx="4483011" cy="61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0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A4A4024-6D6D-A600-E536-872524233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628650"/>
            <a:ext cx="5308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de Brito Machado Segundo</dc:creator>
  <cp:lastModifiedBy>Hugo de Brito Machado Segundo</cp:lastModifiedBy>
  <cp:revision>1</cp:revision>
  <dcterms:created xsi:type="dcterms:W3CDTF">2023-03-09T15:08:07Z</dcterms:created>
  <dcterms:modified xsi:type="dcterms:W3CDTF">2023-03-09T15:23:30Z</dcterms:modified>
</cp:coreProperties>
</file>